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21"/>
  </p:notesMasterIdLst>
  <p:sldIdLst>
    <p:sldId id="256" r:id="rId2"/>
    <p:sldId id="271" r:id="rId3"/>
    <p:sldId id="270" r:id="rId4"/>
    <p:sldId id="272" r:id="rId5"/>
    <p:sldId id="257" r:id="rId6"/>
    <p:sldId id="259" r:id="rId7"/>
    <p:sldId id="273" r:id="rId8"/>
    <p:sldId id="274" r:id="rId9"/>
    <p:sldId id="258" r:id="rId10"/>
    <p:sldId id="260" r:id="rId11"/>
    <p:sldId id="264" r:id="rId12"/>
    <p:sldId id="268" r:id="rId13"/>
    <p:sldId id="261" r:id="rId14"/>
    <p:sldId id="265" r:id="rId15"/>
    <p:sldId id="269" r:id="rId16"/>
    <p:sldId id="262" r:id="rId17"/>
    <p:sldId id="266" r:id="rId18"/>
    <p:sldId id="263" r:id="rId19"/>
    <p:sldId id="267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rosoft Corp.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84675" autoAdjust="0"/>
  </p:normalViewPr>
  <p:slideViewPr>
    <p:cSldViewPr>
      <p:cViewPr varScale="1">
        <p:scale>
          <a:sx n="88" d="100"/>
          <a:sy n="88" d="100"/>
        </p:scale>
        <p:origin x="-65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30D50F2-73C8-4605-BA73-5F7D1EFDF21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4ADDE6-1FFB-4018-A4B5-5F7FC8A61C9E}" type="slidenum">
              <a:rPr lang="en-US"/>
              <a:pPr/>
              <a:t>1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Click to add notes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2B985B-44D4-488A-B33A-ADCC1CE868E4}" type="slidenum">
              <a:rPr lang="en-US"/>
              <a:pPr/>
              <a:t>5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Char char="•"/>
            </a:pPr>
            <a:r>
              <a:rPr lang="en-US"/>
              <a:t>How presentation will benefit the audience: Adult learners are more interested in a subject if they know how or why it is important.</a:t>
            </a:r>
          </a:p>
          <a:p>
            <a:pPr lvl="1">
              <a:buFontTx/>
              <a:buChar char="•"/>
            </a:pPr>
            <a:r>
              <a:rPr lang="en-US"/>
              <a:t>Presenter’s level of expertise in the subject: Briefly state credentials in this area; or, why participants should listen to you.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758C3D-D69B-4F76-A80C-DE59D6C6794A}" type="slidenum">
              <a:rPr lang="en-US"/>
              <a:pPr/>
              <a:t>6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Lesson descriptions should be brief on this slide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F7FF6D-E019-42AC-9BF9-D45DD0EADACB}" type="slidenum">
              <a:rPr lang="en-US"/>
              <a:pPr/>
              <a:t>9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Example objectives</a:t>
            </a:r>
          </a:p>
          <a:p>
            <a:r>
              <a:rPr lang="en-US" dirty="0"/>
              <a:t>You will be able to:</a:t>
            </a:r>
          </a:p>
          <a:p>
            <a:pPr lvl="1">
              <a:buFontTx/>
              <a:buChar char="•"/>
            </a:pPr>
            <a:r>
              <a:rPr lang="en-US" dirty="0"/>
              <a:t>Save files to the team Web server</a:t>
            </a:r>
          </a:p>
          <a:p>
            <a:pPr lvl="1">
              <a:buFontTx/>
              <a:buChar char="•"/>
            </a:pPr>
            <a:r>
              <a:rPr lang="en-US" dirty="0"/>
              <a:t>Move files to different locations on the team Web server</a:t>
            </a:r>
          </a:p>
          <a:p>
            <a:pPr lvl="1">
              <a:buFontTx/>
              <a:buChar char="•"/>
            </a:pPr>
            <a:r>
              <a:rPr lang="en-US" dirty="0"/>
              <a:t>Share files on the team Web server</a:t>
            </a:r>
          </a:p>
          <a:p>
            <a:pPr>
              <a:buFontTx/>
              <a:buChar char="•"/>
            </a:pP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09600"/>
            <a:ext cx="9144000" cy="106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5" name="Picture 4" descr="3bldg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79625"/>
            <a:ext cx="9144000" cy="409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467600" cy="914400"/>
          </a:xfrm>
          <a:prstGeom prst="rect">
            <a:avLst/>
          </a:prstGeom>
        </p:spPr>
        <p:txBody>
          <a:bodyPr/>
          <a:lstStyle>
            <a:lvl1pPr algn="ctr">
              <a:defRPr sz="4000" b="0" cap="none" baseline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6254" y="649588"/>
            <a:ext cx="4781746" cy="609600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 algn="ctr">
              <a:buNone/>
              <a:defRPr sz="2400" cap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40" y="654865"/>
            <a:ext cx="7570959" cy="94533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143000" y="1600200"/>
            <a:ext cx="6705600" cy="3505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buSzPct val="75000"/>
              <a:buFontTx/>
              <a:buBlip>
                <a:blip r:embed="rId2"/>
              </a:buBlip>
              <a:defRPr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3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98438"/>
            <a:ext cx="4648200" cy="334962"/>
          </a:xfrm>
          <a:prstGeom prst="rect">
            <a:avLst/>
          </a:prstGeom>
        </p:spPr>
        <p:txBody>
          <a:bodyPr/>
          <a:lstStyle>
            <a:lvl1pPr algn="l">
              <a:defRPr sz="20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143000" y="1600200"/>
            <a:ext cx="6705600" cy="3505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buSzPct val="75000"/>
              <a:buFontTx/>
              <a:buBlip>
                <a:blip r:embed="rId2"/>
              </a:buBlip>
              <a:defRPr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3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1115841" y="649588"/>
            <a:ext cx="7315200" cy="838200"/>
          </a:xfrm>
          <a:prstGeom prst="rect">
            <a:avLst/>
          </a:prstGeom>
        </p:spPr>
        <p:txBody>
          <a:bodyPr/>
          <a:lstStyle>
            <a:lvl1pPr>
              <a:buNone/>
              <a:defRPr sz="4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40" y="654865"/>
            <a:ext cx="7723359" cy="94533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40" y="654865"/>
            <a:ext cx="7647159" cy="94533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1752600" y="1752600"/>
            <a:ext cx="5943600" cy="3962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41" y="654865"/>
            <a:ext cx="7647160" cy="94533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0"/>
          </p:nvPr>
        </p:nvSpPr>
        <p:spPr>
          <a:xfrm>
            <a:off x="1143000" y="1828800"/>
            <a:ext cx="7086600" cy="3886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43000" y="2209800"/>
            <a:ext cx="2362200" cy="2362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FC0F436-1D22-49A9-9E88-BC2F7CF1BED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AC9204D-D4A2-450B-83B6-8F9770DB742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219200"/>
            <a:ext cx="9144000" cy="495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075" name="Picture 4" descr="wordmark_large_whitebg.gif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743200" y="6286500"/>
            <a:ext cx="34290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Title of Training Presentation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Presented by</a:t>
            </a:r>
          </a:p>
          <a:p>
            <a:r>
              <a:rPr lang="en-US"/>
              <a:t>Your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Lesson 1: Content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200"/>
              <a:t>Add text here. </a:t>
            </a:r>
          </a:p>
          <a:p>
            <a:r>
              <a:rPr lang="en-US" sz="2200"/>
              <a:t>You can add a picture, chart, or other content in the right column by clicking the appropriate button.</a:t>
            </a:r>
          </a:p>
          <a:p>
            <a:r>
              <a:rPr lang="en-US" sz="2200"/>
              <a:t>You may need more than one slide for each lesson. To add a slide, click </a:t>
            </a:r>
            <a:r>
              <a:rPr lang="en-US" sz="2200" b="1"/>
              <a:t>New Slide</a:t>
            </a:r>
            <a:r>
              <a:rPr lang="en-US" sz="2200"/>
              <a:t> on the </a:t>
            </a:r>
            <a:r>
              <a:rPr lang="en-US" sz="2200" b="1"/>
              <a:t>Insert</a:t>
            </a:r>
            <a:r>
              <a:rPr lang="en-US" sz="2200"/>
              <a:t> menu, or press CTRL+M.</a:t>
            </a:r>
          </a:p>
        </p:txBody>
      </p:sp>
      <p:sp>
        <p:nvSpPr>
          <p:cNvPr id="31751" name="Rectangle 7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Lesson 1: Wrap Up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Summarize important points</a:t>
            </a:r>
          </a:p>
          <a:p>
            <a:r>
              <a:rPr lang="en-US"/>
              <a:t>Allow time for 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Lesson 2: Objectives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List the intended outcomes for this training session</a:t>
            </a:r>
          </a:p>
          <a:p>
            <a:r>
              <a:rPr lang="en-US"/>
              <a:t>Each objective should be concise, should contain a verb, and should have a measurable result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Lesson 2: Content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200"/>
              <a:t>Add text here. </a:t>
            </a:r>
          </a:p>
          <a:p>
            <a:r>
              <a:rPr lang="en-US" sz="2200"/>
              <a:t>You can add a picture, chart, or other content in the right column by clicking the appropriate button.</a:t>
            </a:r>
          </a:p>
          <a:p>
            <a:r>
              <a:rPr lang="en-US" sz="2200"/>
              <a:t>You may need more than one slide for each lesson. To add a slide, click </a:t>
            </a:r>
            <a:r>
              <a:rPr lang="en-US" sz="2200" b="1"/>
              <a:t>New Slide</a:t>
            </a:r>
            <a:r>
              <a:rPr lang="en-US" sz="2200"/>
              <a:t> on the </a:t>
            </a:r>
            <a:r>
              <a:rPr lang="en-US" sz="2200" b="1"/>
              <a:t>Insert</a:t>
            </a:r>
            <a:r>
              <a:rPr lang="en-US" sz="2200"/>
              <a:t> menu, or press CTRL+M.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Lesson 2: Wrap Up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Summarize important points</a:t>
            </a:r>
          </a:p>
          <a:p>
            <a:r>
              <a:rPr lang="en-US"/>
              <a:t>Allow time for 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Lesson 3: Objectives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List the intended outcomes for this training session</a:t>
            </a:r>
          </a:p>
          <a:p>
            <a:r>
              <a:rPr lang="en-US"/>
              <a:t>Each objective should be concise, should contain a verb, and should have a measurable result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Lesson 3: Content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200"/>
              <a:t>Add text here. </a:t>
            </a:r>
          </a:p>
          <a:p>
            <a:r>
              <a:rPr lang="en-US" sz="2200"/>
              <a:t>You can add a picture, chart, or other content in the right column by clicking the appropriate button.</a:t>
            </a:r>
          </a:p>
          <a:p>
            <a:r>
              <a:rPr lang="en-US" sz="2200"/>
              <a:t>You may need more than one slide for each lesson. To add a slide, click </a:t>
            </a:r>
            <a:r>
              <a:rPr lang="en-US" sz="2200" b="1"/>
              <a:t>New Slide</a:t>
            </a:r>
            <a:r>
              <a:rPr lang="en-US" sz="2200"/>
              <a:t> on the </a:t>
            </a:r>
            <a:r>
              <a:rPr lang="en-US" sz="2200" b="1"/>
              <a:t>Insert</a:t>
            </a:r>
            <a:r>
              <a:rPr lang="en-US" sz="2200"/>
              <a:t> menu, or press CTRL+M.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Lesson 3: Wrap Up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Summarize important points</a:t>
            </a:r>
          </a:p>
          <a:p>
            <a:r>
              <a:rPr lang="en-US"/>
              <a:t>Allow time for 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of Training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List most important points from whole session</a:t>
            </a:r>
          </a:p>
          <a:p>
            <a:r>
              <a:rPr lang="en-US"/>
              <a:t>List where participants can go for more information on subject</a:t>
            </a:r>
          </a:p>
          <a:p>
            <a:r>
              <a:rPr lang="en-US"/>
              <a:t>List 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Assessment &amp; Evaluation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Prepare a quiz, knowledge measurement, or challenge to see if participants learned necessary information</a:t>
            </a:r>
          </a:p>
          <a:p>
            <a:r>
              <a:rPr lang="en-US"/>
              <a:t>Survey participants to find out if they benefited from the training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xfrm>
            <a:off x="1116013" y="655638"/>
            <a:ext cx="7723187" cy="9445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Welcome</a:t>
            </a:r>
          </a:p>
        </p:txBody>
      </p:sp>
      <p:pic>
        <p:nvPicPr>
          <p:cNvPr id="4099" name="Picture 2" descr="C:\Documents and Settings\memn\My Documents\My Pictures\Microsoft Clip Organizer\j04277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763712"/>
            <a:ext cx="5562600" cy="408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3352800" y="1295400"/>
            <a:ext cx="49514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Please take a seat.  We will begin momentarily.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2</a:t>
            </a:fld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1116013" y="655638"/>
            <a:ext cx="7723187" cy="9445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Logistics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2297113" y="5486400"/>
            <a:ext cx="14811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Refreshments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524000" y="3429000"/>
            <a:ext cx="11795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Restrooms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6330950" y="3352800"/>
            <a:ext cx="984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Smoking</a:t>
            </a:r>
          </a:p>
        </p:txBody>
      </p:sp>
      <p:pic>
        <p:nvPicPr>
          <p:cNvPr id="5126" name="Picture 10" descr="C:\WINNT\Profiles\maryn\Application Data\Microsoft\Media Catalog\Downloaded Clips\cl1f\j007923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39624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1" descr="C:\WINNT\Profiles\maryn\Application Data\Microsoft\Media Catalog\Downloaded Clips\cl1f\j007923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39624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5426075" y="5486400"/>
            <a:ext cx="746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Lunch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4154488" y="3429000"/>
            <a:ext cx="8747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Phones</a:t>
            </a:r>
          </a:p>
        </p:txBody>
      </p:sp>
      <p:pic>
        <p:nvPicPr>
          <p:cNvPr id="5130" name="Picture 16" descr="C:\WINNT\Profiles\maryn\Application Data\Microsoft\Media Catalog\Downloaded Clips\cl0\sy00132_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1981200"/>
            <a:ext cx="13620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3886200" y="1981200"/>
            <a:ext cx="1420813" cy="1420813"/>
            <a:chOff x="3886200" y="1600200"/>
            <a:chExt cx="1420813" cy="1420813"/>
          </a:xfrm>
        </p:grpSpPr>
        <p:sp>
          <p:nvSpPr>
            <p:cNvPr id="5141" name="AutoShape 3"/>
            <p:cNvSpPr>
              <a:spLocks noChangeAspect="1" noChangeArrowheads="1" noTextEdit="1"/>
            </p:cNvSpPr>
            <p:nvPr/>
          </p:nvSpPr>
          <p:spPr bwMode="auto">
            <a:xfrm>
              <a:off x="3886200" y="1600200"/>
              <a:ext cx="1420813" cy="142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Freeform 5"/>
            <p:cNvSpPr>
              <a:spLocks/>
            </p:cNvSpPr>
            <p:nvPr/>
          </p:nvSpPr>
          <p:spPr bwMode="auto">
            <a:xfrm>
              <a:off x="3886200" y="1600200"/>
              <a:ext cx="1420813" cy="1420813"/>
            </a:xfrm>
            <a:custGeom>
              <a:avLst/>
              <a:gdLst>
                <a:gd name="T0" fmla="*/ 147 w 3580"/>
                <a:gd name="T1" fmla="*/ 0 h 3580"/>
                <a:gd name="T2" fmla="*/ 3431 w 3580"/>
                <a:gd name="T3" fmla="*/ 0 h 3580"/>
                <a:gd name="T4" fmla="*/ 3461 w 3580"/>
                <a:gd name="T5" fmla="*/ 2 h 3580"/>
                <a:gd name="T6" fmla="*/ 3489 w 3580"/>
                <a:gd name="T7" fmla="*/ 12 h 3580"/>
                <a:gd name="T8" fmla="*/ 3515 w 3580"/>
                <a:gd name="T9" fmla="*/ 26 h 3580"/>
                <a:gd name="T10" fmla="*/ 3536 w 3580"/>
                <a:gd name="T11" fmla="*/ 42 h 3580"/>
                <a:gd name="T12" fmla="*/ 3555 w 3580"/>
                <a:gd name="T13" fmla="*/ 65 h 3580"/>
                <a:gd name="T14" fmla="*/ 3568 w 3580"/>
                <a:gd name="T15" fmla="*/ 91 h 3580"/>
                <a:gd name="T16" fmla="*/ 3576 w 3580"/>
                <a:gd name="T17" fmla="*/ 118 h 3580"/>
                <a:gd name="T18" fmla="*/ 3580 w 3580"/>
                <a:gd name="T19" fmla="*/ 147 h 3580"/>
                <a:gd name="T20" fmla="*/ 3580 w 3580"/>
                <a:gd name="T21" fmla="*/ 3431 h 3580"/>
                <a:gd name="T22" fmla="*/ 3576 w 3580"/>
                <a:gd name="T23" fmla="*/ 3462 h 3580"/>
                <a:gd name="T24" fmla="*/ 3568 w 3580"/>
                <a:gd name="T25" fmla="*/ 3489 h 3580"/>
                <a:gd name="T26" fmla="*/ 3555 w 3580"/>
                <a:gd name="T27" fmla="*/ 3516 h 3580"/>
                <a:gd name="T28" fmla="*/ 3536 w 3580"/>
                <a:gd name="T29" fmla="*/ 3538 h 3580"/>
                <a:gd name="T30" fmla="*/ 3515 w 3580"/>
                <a:gd name="T31" fmla="*/ 3555 h 3580"/>
                <a:gd name="T32" fmla="*/ 3489 w 3580"/>
                <a:gd name="T33" fmla="*/ 3568 h 3580"/>
                <a:gd name="T34" fmla="*/ 3461 w 3580"/>
                <a:gd name="T35" fmla="*/ 3578 h 3580"/>
                <a:gd name="T36" fmla="*/ 3431 w 3580"/>
                <a:gd name="T37" fmla="*/ 3580 h 3580"/>
                <a:gd name="T38" fmla="*/ 147 w 3580"/>
                <a:gd name="T39" fmla="*/ 3580 h 3580"/>
                <a:gd name="T40" fmla="*/ 118 w 3580"/>
                <a:gd name="T41" fmla="*/ 3578 h 3580"/>
                <a:gd name="T42" fmla="*/ 91 w 3580"/>
                <a:gd name="T43" fmla="*/ 3568 h 3580"/>
                <a:gd name="T44" fmla="*/ 64 w 3580"/>
                <a:gd name="T45" fmla="*/ 3555 h 3580"/>
                <a:gd name="T46" fmla="*/ 43 w 3580"/>
                <a:gd name="T47" fmla="*/ 3538 h 3580"/>
                <a:gd name="T48" fmla="*/ 25 w 3580"/>
                <a:gd name="T49" fmla="*/ 3516 h 3580"/>
                <a:gd name="T50" fmla="*/ 12 w 3580"/>
                <a:gd name="T51" fmla="*/ 3489 h 3580"/>
                <a:gd name="T52" fmla="*/ 2 w 3580"/>
                <a:gd name="T53" fmla="*/ 3462 h 3580"/>
                <a:gd name="T54" fmla="*/ 0 w 3580"/>
                <a:gd name="T55" fmla="*/ 3431 h 3580"/>
                <a:gd name="T56" fmla="*/ 0 w 3580"/>
                <a:gd name="T57" fmla="*/ 147 h 3580"/>
                <a:gd name="T58" fmla="*/ 2 w 3580"/>
                <a:gd name="T59" fmla="*/ 118 h 3580"/>
                <a:gd name="T60" fmla="*/ 12 w 3580"/>
                <a:gd name="T61" fmla="*/ 91 h 3580"/>
                <a:gd name="T62" fmla="*/ 25 w 3580"/>
                <a:gd name="T63" fmla="*/ 65 h 3580"/>
                <a:gd name="T64" fmla="*/ 43 w 3580"/>
                <a:gd name="T65" fmla="*/ 42 h 3580"/>
                <a:gd name="T66" fmla="*/ 64 w 3580"/>
                <a:gd name="T67" fmla="*/ 26 h 3580"/>
                <a:gd name="T68" fmla="*/ 91 w 3580"/>
                <a:gd name="T69" fmla="*/ 12 h 3580"/>
                <a:gd name="T70" fmla="*/ 118 w 3580"/>
                <a:gd name="T71" fmla="*/ 2 h 3580"/>
                <a:gd name="T72" fmla="*/ 147 w 3580"/>
                <a:gd name="T73" fmla="*/ 0 h 358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580"/>
                <a:gd name="T112" fmla="*/ 0 h 3580"/>
                <a:gd name="T113" fmla="*/ 3580 w 3580"/>
                <a:gd name="T114" fmla="*/ 3580 h 358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580" h="3580">
                  <a:moveTo>
                    <a:pt x="147" y="0"/>
                  </a:moveTo>
                  <a:lnTo>
                    <a:pt x="3431" y="0"/>
                  </a:lnTo>
                  <a:lnTo>
                    <a:pt x="3461" y="2"/>
                  </a:lnTo>
                  <a:lnTo>
                    <a:pt x="3489" y="12"/>
                  </a:lnTo>
                  <a:lnTo>
                    <a:pt x="3515" y="26"/>
                  </a:lnTo>
                  <a:lnTo>
                    <a:pt x="3536" y="42"/>
                  </a:lnTo>
                  <a:lnTo>
                    <a:pt x="3555" y="65"/>
                  </a:lnTo>
                  <a:lnTo>
                    <a:pt x="3568" y="91"/>
                  </a:lnTo>
                  <a:lnTo>
                    <a:pt x="3576" y="118"/>
                  </a:lnTo>
                  <a:lnTo>
                    <a:pt x="3580" y="147"/>
                  </a:lnTo>
                  <a:lnTo>
                    <a:pt x="3580" y="3431"/>
                  </a:lnTo>
                  <a:lnTo>
                    <a:pt x="3576" y="3462"/>
                  </a:lnTo>
                  <a:lnTo>
                    <a:pt x="3568" y="3489"/>
                  </a:lnTo>
                  <a:lnTo>
                    <a:pt x="3555" y="3516"/>
                  </a:lnTo>
                  <a:lnTo>
                    <a:pt x="3536" y="3538"/>
                  </a:lnTo>
                  <a:lnTo>
                    <a:pt x="3515" y="3555"/>
                  </a:lnTo>
                  <a:lnTo>
                    <a:pt x="3489" y="3568"/>
                  </a:lnTo>
                  <a:lnTo>
                    <a:pt x="3461" y="3578"/>
                  </a:lnTo>
                  <a:lnTo>
                    <a:pt x="3431" y="3580"/>
                  </a:lnTo>
                  <a:lnTo>
                    <a:pt x="147" y="3580"/>
                  </a:lnTo>
                  <a:lnTo>
                    <a:pt x="118" y="3578"/>
                  </a:lnTo>
                  <a:lnTo>
                    <a:pt x="91" y="3568"/>
                  </a:lnTo>
                  <a:lnTo>
                    <a:pt x="64" y="3555"/>
                  </a:lnTo>
                  <a:lnTo>
                    <a:pt x="43" y="3538"/>
                  </a:lnTo>
                  <a:lnTo>
                    <a:pt x="25" y="3516"/>
                  </a:lnTo>
                  <a:lnTo>
                    <a:pt x="12" y="3489"/>
                  </a:lnTo>
                  <a:lnTo>
                    <a:pt x="2" y="3462"/>
                  </a:lnTo>
                  <a:lnTo>
                    <a:pt x="0" y="3431"/>
                  </a:lnTo>
                  <a:lnTo>
                    <a:pt x="0" y="147"/>
                  </a:lnTo>
                  <a:lnTo>
                    <a:pt x="2" y="118"/>
                  </a:lnTo>
                  <a:lnTo>
                    <a:pt x="12" y="91"/>
                  </a:lnTo>
                  <a:lnTo>
                    <a:pt x="25" y="65"/>
                  </a:lnTo>
                  <a:lnTo>
                    <a:pt x="43" y="42"/>
                  </a:lnTo>
                  <a:lnTo>
                    <a:pt x="64" y="26"/>
                  </a:lnTo>
                  <a:lnTo>
                    <a:pt x="91" y="12"/>
                  </a:lnTo>
                  <a:lnTo>
                    <a:pt x="118" y="2"/>
                  </a:lnTo>
                  <a:lnTo>
                    <a:pt x="14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Freeform 6"/>
            <p:cNvSpPr>
              <a:spLocks/>
            </p:cNvSpPr>
            <p:nvPr/>
          </p:nvSpPr>
          <p:spPr bwMode="auto">
            <a:xfrm>
              <a:off x="3908425" y="1624013"/>
              <a:ext cx="1374775" cy="1374775"/>
            </a:xfrm>
            <a:custGeom>
              <a:avLst/>
              <a:gdLst>
                <a:gd name="T0" fmla="*/ 85 w 3464"/>
                <a:gd name="T1" fmla="*/ 0 h 3466"/>
                <a:gd name="T2" fmla="*/ 3379 w 3464"/>
                <a:gd name="T3" fmla="*/ 0 h 3466"/>
                <a:gd name="T4" fmla="*/ 3396 w 3464"/>
                <a:gd name="T5" fmla="*/ 2 h 3466"/>
                <a:gd name="T6" fmla="*/ 3411 w 3464"/>
                <a:gd name="T7" fmla="*/ 6 h 3466"/>
                <a:gd name="T8" fmla="*/ 3426 w 3464"/>
                <a:gd name="T9" fmla="*/ 14 h 3466"/>
                <a:gd name="T10" fmla="*/ 3438 w 3464"/>
                <a:gd name="T11" fmla="*/ 25 h 3466"/>
                <a:gd name="T12" fmla="*/ 3449 w 3464"/>
                <a:gd name="T13" fmla="*/ 38 h 3466"/>
                <a:gd name="T14" fmla="*/ 3457 w 3464"/>
                <a:gd name="T15" fmla="*/ 52 h 3466"/>
                <a:gd name="T16" fmla="*/ 3462 w 3464"/>
                <a:gd name="T17" fmla="*/ 67 h 3466"/>
                <a:gd name="T18" fmla="*/ 3464 w 3464"/>
                <a:gd name="T19" fmla="*/ 85 h 3466"/>
                <a:gd name="T20" fmla="*/ 3464 w 3464"/>
                <a:gd name="T21" fmla="*/ 3379 h 3466"/>
                <a:gd name="T22" fmla="*/ 3462 w 3464"/>
                <a:gd name="T23" fmla="*/ 3397 h 3466"/>
                <a:gd name="T24" fmla="*/ 3457 w 3464"/>
                <a:gd name="T25" fmla="*/ 3411 h 3466"/>
                <a:gd name="T26" fmla="*/ 3449 w 3464"/>
                <a:gd name="T27" fmla="*/ 3428 h 3466"/>
                <a:gd name="T28" fmla="*/ 3438 w 3464"/>
                <a:gd name="T29" fmla="*/ 3438 h 3466"/>
                <a:gd name="T30" fmla="*/ 3426 w 3464"/>
                <a:gd name="T31" fmla="*/ 3449 h 3466"/>
                <a:gd name="T32" fmla="*/ 3411 w 3464"/>
                <a:gd name="T33" fmla="*/ 3457 h 3466"/>
                <a:gd name="T34" fmla="*/ 3396 w 3464"/>
                <a:gd name="T35" fmla="*/ 3462 h 3466"/>
                <a:gd name="T36" fmla="*/ 3379 w 3464"/>
                <a:gd name="T37" fmla="*/ 3466 h 3466"/>
                <a:gd name="T38" fmla="*/ 85 w 3464"/>
                <a:gd name="T39" fmla="*/ 3466 h 3466"/>
                <a:gd name="T40" fmla="*/ 68 w 3464"/>
                <a:gd name="T41" fmla="*/ 3462 h 3466"/>
                <a:gd name="T42" fmla="*/ 53 w 3464"/>
                <a:gd name="T43" fmla="*/ 3457 h 3466"/>
                <a:gd name="T44" fmla="*/ 37 w 3464"/>
                <a:gd name="T45" fmla="*/ 3449 h 3466"/>
                <a:gd name="T46" fmla="*/ 26 w 3464"/>
                <a:gd name="T47" fmla="*/ 3438 h 3466"/>
                <a:gd name="T48" fmla="*/ 15 w 3464"/>
                <a:gd name="T49" fmla="*/ 3428 h 3466"/>
                <a:gd name="T50" fmla="*/ 6 w 3464"/>
                <a:gd name="T51" fmla="*/ 3411 h 3466"/>
                <a:gd name="T52" fmla="*/ 2 w 3464"/>
                <a:gd name="T53" fmla="*/ 3397 h 3466"/>
                <a:gd name="T54" fmla="*/ 0 w 3464"/>
                <a:gd name="T55" fmla="*/ 3379 h 3466"/>
                <a:gd name="T56" fmla="*/ 0 w 3464"/>
                <a:gd name="T57" fmla="*/ 85 h 3466"/>
                <a:gd name="T58" fmla="*/ 2 w 3464"/>
                <a:gd name="T59" fmla="*/ 67 h 3466"/>
                <a:gd name="T60" fmla="*/ 6 w 3464"/>
                <a:gd name="T61" fmla="*/ 52 h 3466"/>
                <a:gd name="T62" fmla="*/ 15 w 3464"/>
                <a:gd name="T63" fmla="*/ 38 h 3466"/>
                <a:gd name="T64" fmla="*/ 26 w 3464"/>
                <a:gd name="T65" fmla="*/ 25 h 3466"/>
                <a:gd name="T66" fmla="*/ 37 w 3464"/>
                <a:gd name="T67" fmla="*/ 14 h 3466"/>
                <a:gd name="T68" fmla="*/ 53 w 3464"/>
                <a:gd name="T69" fmla="*/ 6 h 3466"/>
                <a:gd name="T70" fmla="*/ 68 w 3464"/>
                <a:gd name="T71" fmla="*/ 2 h 3466"/>
                <a:gd name="T72" fmla="*/ 85 w 3464"/>
                <a:gd name="T73" fmla="*/ 0 h 346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464"/>
                <a:gd name="T112" fmla="*/ 0 h 3466"/>
                <a:gd name="T113" fmla="*/ 3464 w 3464"/>
                <a:gd name="T114" fmla="*/ 3466 h 346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464" h="3466">
                  <a:moveTo>
                    <a:pt x="85" y="0"/>
                  </a:moveTo>
                  <a:lnTo>
                    <a:pt x="3379" y="0"/>
                  </a:lnTo>
                  <a:lnTo>
                    <a:pt x="3396" y="2"/>
                  </a:lnTo>
                  <a:lnTo>
                    <a:pt x="3411" y="6"/>
                  </a:lnTo>
                  <a:lnTo>
                    <a:pt x="3426" y="14"/>
                  </a:lnTo>
                  <a:lnTo>
                    <a:pt x="3438" y="25"/>
                  </a:lnTo>
                  <a:lnTo>
                    <a:pt x="3449" y="38"/>
                  </a:lnTo>
                  <a:lnTo>
                    <a:pt x="3457" y="52"/>
                  </a:lnTo>
                  <a:lnTo>
                    <a:pt x="3462" y="67"/>
                  </a:lnTo>
                  <a:lnTo>
                    <a:pt x="3464" y="85"/>
                  </a:lnTo>
                  <a:lnTo>
                    <a:pt x="3464" y="3379"/>
                  </a:lnTo>
                  <a:lnTo>
                    <a:pt x="3462" y="3397"/>
                  </a:lnTo>
                  <a:lnTo>
                    <a:pt x="3457" y="3411"/>
                  </a:lnTo>
                  <a:lnTo>
                    <a:pt x="3449" y="3428"/>
                  </a:lnTo>
                  <a:lnTo>
                    <a:pt x="3438" y="3438"/>
                  </a:lnTo>
                  <a:lnTo>
                    <a:pt x="3426" y="3449"/>
                  </a:lnTo>
                  <a:lnTo>
                    <a:pt x="3411" y="3457"/>
                  </a:lnTo>
                  <a:lnTo>
                    <a:pt x="3396" y="3462"/>
                  </a:lnTo>
                  <a:lnTo>
                    <a:pt x="3379" y="3466"/>
                  </a:lnTo>
                  <a:lnTo>
                    <a:pt x="85" y="3466"/>
                  </a:lnTo>
                  <a:lnTo>
                    <a:pt x="68" y="3462"/>
                  </a:lnTo>
                  <a:lnTo>
                    <a:pt x="53" y="3457"/>
                  </a:lnTo>
                  <a:lnTo>
                    <a:pt x="37" y="3449"/>
                  </a:lnTo>
                  <a:lnTo>
                    <a:pt x="26" y="3438"/>
                  </a:lnTo>
                  <a:lnTo>
                    <a:pt x="15" y="3428"/>
                  </a:lnTo>
                  <a:lnTo>
                    <a:pt x="6" y="3411"/>
                  </a:lnTo>
                  <a:lnTo>
                    <a:pt x="2" y="3397"/>
                  </a:lnTo>
                  <a:lnTo>
                    <a:pt x="0" y="3379"/>
                  </a:lnTo>
                  <a:lnTo>
                    <a:pt x="0" y="85"/>
                  </a:lnTo>
                  <a:lnTo>
                    <a:pt x="2" y="67"/>
                  </a:lnTo>
                  <a:lnTo>
                    <a:pt x="6" y="52"/>
                  </a:lnTo>
                  <a:lnTo>
                    <a:pt x="15" y="38"/>
                  </a:lnTo>
                  <a:lnTo>
                    <a:pt x="26" y="25"/>
                  </a:lnTo>
                  <a:lnTo>
                    <a:pt x="37" y="14"/>
                  </a:lnTo>
                  <a:lnTo>
                    <a:pt x="53" y="6"/>
                  </a:lnTo>
                  <a:lnTo>
                    <a:pt x="68" y="2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Freeform 7"/>
            <p:cNvSpPr>
              <a:spLocks/>
            </p:cNvSpPr>
            <p:nvPr/>
          </p:nvSpPr>
          <p:spPr bwMode="auto">
            <a:xfrm>
              <a:off x="4421188" y="1808163"/>
              <a:ext cx="311150" cy="1004888"/>
            </a:xfrm>
            <a:custGeom>
              <a:avLst/>
              <a:gdLst>
                <a:gd name="T0" fmla="*/ 541 w 787"/>
                <a:gd name="T1" fmla="*/ 2534 h 2534"/>
                <a:gd name="T2" fmla="*/ 425 w 787"/>
                <a:gd name="T3" fmla="*/ 2484 h 2534"/>
                <a:gd name="T4" fmla="*/ 299 w 787"/>
                <a:gd name="T5" fmla="*/ 2369 h 2534"/>
                <a:gd name="T6" fmla="*/ 189 w 787"/>
                <a:gd name="T7" fmla="*/ 2209 h 2534"/>
                <a:gd name="T8" fmla="*/ 103 w 787"/>
                <a:gd name="T9" fmla="*/ 2030 h 2534"/>
                <a:gd name="T10" fmla="*/ 44 w 787"/>
                <a:gd name="T11" fmla="*/ 1850 h 2534"/>
                <a:gd name="T12" fmla="*/ 10 w 787"/>
                <a:gd name="T13" fmla="*/ 1648 h 2534"/>
                <a:gd name="T14" fmla="*/ 5 w 787"/>
                <a:gd name="T15" fmla="*/ 1445 h 2534"/>
                <a:gd name="T16" fmla="*/ 0 w 787"/>
                <a:gd name="T17" fmla="*/ 1258 h 2534"/>
                <a:gd name="T18" fmla="*/ 12 w 787"/>
                <a:gd name="T19" fmla="*/ 990 h 2534"/>
                <a:gd name="T20" fmla="*/ 40 w 787"/>
                <a:gd name="T21" fmla="*/ 757 h 2534"/>
                <a:gd name="T22" fmla="*/ 89 w 787"/>
                <a:gd name="T23" fmla="*/ 563 h 2534"/>
                <a:gd name="T24" fmla="*/ 152 w 787"/>
                <a:gd name="T25" fmla="*/ 404 h 2534"/>
                <a:gd name="T26" fmla="*/ 247 w 787"/>
                <a:gd name="T27" fmla="*/ 250 h 2534"/>
                <a:gd name="T28" fmla="*/ 345 w 787"/>
                <a:gd name="T29" fmla="*/ 131 h 2534"/>
                <a:gd name="T30" fmla="*/ 445 w 787"/>
                <a:gd name="T31" fmla="*/ 47 h 2534"/>
                <a:gd name="T32" fmla="*/ 541 w 787"/>
                <a:gd name="T33" fmla="*/ 2 h 2534"/>
                <a:gd name="T34" fmla="*/ 724 w 787"/>
                <a:gd name="T35" fmla="*/ 0 h 2534"/>
                <a:gd name="T36" fmla="*/ 757 w 787"/>
                <a:gd name="T37" fmla="*/ 22 h 2534"/>
                <a:gd name="T38" fmla="*/ 775 w 787"/>
                <a:gd name="T39" fmla="*/ 75 h 2534"/>
                <a:gd name="T40" fmla="*/ 775 w 787"/>
                <a:gd name="T41" fmla="*/ 639 h 2534"/>
                <a:gd name="T42" fmla="*/ 756 w 787"/>
                <a:gd name="T43" fmla="*/ 696 h 2534"/>
                <a:gd name="T44" fmla="*/ 716 w 787"/>
                <a:gd name="T45" fmla="*/ 717 h 2534"/>
                <a:gd name="T46" fmla="*/ 541 w 787"/>
                <a:gd name="T47" fmla="*/ 717 h 2534"/>
                <a:gd name="T48" fmla="*/ 455 w 787"/>
                <a:gd name="T49" fmla="*/ 749 h 2534"/>
                <a:gd name="T50" fmla="*/ 405 w 787"/>
                <a:gd name="T51" fmla="*/ 854 h 2534"/>
                <a:gd name="T52" fmla="*/ 389 w 787"/>
                <a:gd name="T53" fmla="*/ 1033 h 2534"/>
                <a:gd name="T54" fmla="*/ 383 w 787"/>
                <a:gd name="T55" fmla="*/ 1279 h 2534"/>
                <a:gd name="T56" fmla="*/ 392 w 787"/>
                <a:gd name="T57" fmla="*/ 1531 h 2534"/>
                <a:gd name="T58" fmla="*/ 413 w 787"/>
                <a:gd name="T59" fmla="*/ 1706 h 2534"/>
                <a:gd name="T60" fmla="*/ 459 w 787"/>
                <a:gd name="T61" fmla="*/ 1804 h 2534"/>
                <a:gd name="T62" fmla="*/ 541 w 787"/>
                <a:gd name="T63" fmla="*/ 1836 h 2534"/>
                <a:gd name="T64" fmla="*/ 716 w 787"/>
                <a:gd name="T65" fmla="*/ 1836 h 2534"/>
                <a:gd name="T66" fmla="*/ 767 w 787"/>
                <a:gd name="T67" fmla="*/ 1861 h 2534"/>
                <a:gd name="T68" fmla="*/ 787 w 787"/>
                <a:gd name="T69" fmla="*/ 1938 h 2534"/>
                <a:gd name="T70" fmla="*/ 787 w 787"/>
                <a:gd name="T71" fmla="*/ 2448 h 2534"/>
                <a:gd name="T72" fmla="*/ 764 w 787"/>
                <a:gd name="T73" fmla="*/ 2514 h 2534"/>
                <a:gd name="T74" fmla="*/ 708 w 787"/>
                <a:gd name="T75" fmla="*/ 2534 h 2534"/>
                <a:gd name="T76" fmla="*/ 541 w 787"/>
                <a:gd name="T77" fmla="*/ 2534 h 253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787"/>
                <a:gd name="T118" fmla="*/ 0 h 2534"/>
                <a:gd name="T119" fmla="*/ 787 w 787"/>
                <a:gd name="T120" fmla="*/ 2534 h 2534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787" h="2534">
                  <a:moveTo>
                    <a:pt x="541" y="2534"/>
                  </a:moveTo>
                  <a:lnTo>
                    <a:pt x="425" y="2484"/>
                  </a:lnTo>
                  <a:lnTo>
                    <a:pt x="299" y="2369"/>
                  </a:lnTo>
                  <a:lnTo>
                    <a:pt x="189" y="2209"/>
                  </a:lnTo>
                  <a:lnTo>
                    <a:pt x="103" y="2030"/>
                  </a:lnTo>
                  <a:lnTo>
                    <a:pt x="44" y="1850"/>
                  </a:lnTo>
                  <a:lnTo>
                    <a:pt x="10" y="1648"/>
                  </a:lnTo>
                  <a:lnTo>
                    <a:pt x="5" y="1445"/>
                  </a:lnTo>
                  <a:lnTo>
                    <a:pt x="0" y="1258"/>
                  </a:lnTo>
                  <a:lnTo>
                    <a:pt x="12" y="990"/>
                  </a:lnTo>
                  <a:lnTo>
                    <a:pt x="40" y="757"/>
                  </a:lnTo>
                  <a:lnTo>
                    <a:pt x="89" y="563"/>
                  </a:lnTo>
                  <a:lnTo>
                    <a:pt x="152" y="404"/>
                  </a:lnTo>
                  <a:lnTo>
                    <a:pt x="247" y="250"/>
                  </a:lnTo>
                  <a:lnTo>
                    <a:pt x="345" y="131"/>
                  </a:lnTo>
                  <a:lnTo>
                    <a:pt x="445" y="47"/>
                  </a:lnTo>
                  <a:lnTo>
                    <a:pt x="541" y="2"/>
                  </a:lnTo>
                  <a:lnTo>
                    <a:pt x="724" y="0"/>
                  </a:lnTo>
                  <a:lnTo>
                    <a:pt x="757" y="22"/>
                  </a:lnTo>
                  <a:lnTo>
                    <a:pt x="775" y="75"/>
                  </a:lnTo>
                  <a:lnTo>
                    <a:pt x="775" y="639"/>
                  </a:lnTo>
                  <a:lnTo>
                    <a:pt x="756" y="696"/>
                  </a:lnTo>
                  <a:lnTo>
                    <a:pt x="716" y="717"/>
                  </a:lnTo>
                  <a:lnTo>
                    <a:pt x="541" y="717"/>
                  </a:lnTo>
                  <a:lnTo>
                    <a:pt x="455" y="749"/>
                  </a:lnTo>
                  <a:lnTo>
                    <a:pt x="405" y="854"/>
                  </a:lnTo>
                  <a:lnTo>
                    <a:pt x="389" y="1033"/>
                  </a:lnTo>
                  <a:lnTo>
                    <a:pt x="383" y="1279"/>
                  </a:lnTo>
                  <a:lnTo>
                    <a:pt x="392" y="1531"/>
                  </a:lnTo>
                  <a:lnTo>
                    <a:pt x="413" y="1706"/>
                  </a:lnTo>
                  <a:lnTo>
                    <a:pt x="459" y="1804"/>
                  </a:lnTo>
                  <a:lnTo>
                    <a:pt x="541" y="1836"/>
                  </a:lnTo>
                  <a:lnTo>
                    <a:pt x="716" y="1836"/>
                  </a:lnTo>
                  <a:lnTo>
                    <a:pt x="767" y="1861"/>
                  </a:lnTo>
                  <a:lnTo>
                    <a:pt x="787" y="1938"/>
                  </a:lnTo>
                  <a:lnTo>
                    <a:pt x="787" y="2448"/>
                  </a:lnTo>
                  <a:lnTo>
                    <a:pt x="764" y="2514"/>
                  </a:lnTo>
                  <a:lnTo>
                    <a:pt x="708" y="2534"/>
                  </a:lnTo>
                  <a:lnTo>
                    <a:pt x="541" y="253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1371600" y="1981200"/>
            <a:ext cx="1447800" cy="1446213"/>
            <a:chOff x="1371600" y="1600200"/>
            <a:chExt cx="1447800" cy="1446213"/>
          </a:xfrm>
        </p:grpSpPr>
        <p:sp>
          <p:nvSpPr>
            <p:cNvPr id="5133" name="AutoShape 9"/>
            <p:cNvSpPr>
              <a:spLocks noChangeAspect="1" noChangeArrowheads="1" noTextEdit="1"/>
            </p:cNvSpPr>
            <p:nvPr/>
          </p:nvSpPr>
          <p:spPr bwMode="auto">
            <a:xfrm>
              <a:off x="1371600" y="1600200"/>
              <a:ext cx="1447800" cy="1446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Freeform 11"/>
            <p:cNvSpPr>
              <a:spLocks/>
            </p:cNvSpPr>
            <p:nvPr/>
          </p:nvSpPr>
          <p:spPr bwMode="auto">
            <a:xfrm>
              <a:off x="1371600" y="1600200"/>
              <a:ext cx="1447800" cy="1446213"/>
            </a:xfrm>
            <a:custGeom>
              <a:avLst/>
              <a:gdLst>
                <a:gd name="T0" fmla="*/ 150 w 3648"/>
                <a:gd name="T1" fmla="*/ 0 h 3644"/>
                <a:gd name="T2" fmla="*/ 3496 w 3648"/>
                <a:gd name="T3" fmla="*/ 0 h 3644"/>
                <a:gd name="T4" fmla="*/ 3526 w 3648"/>
                <a:gd name="T5" fmla="*/ 2 h 3644"/>
                <a:gd name="T6" fmla="*/ 3555 w 3648"/>
                <a:gd name="T7" fmla="*/ 12 h 3644"/>
                <a:gd name="T8" fmla="*/ 3583 w 3648"/>
                <a:gd name="T9" fmla="*/ 26 h 3644"/>
                <a:gd name="T10" fmla="*/ 3603 w 3648"/>
                <a:gd name="T11" fmla="*/ 43 h 3644"/>
                <a:gd name="T12" fmla="*/ 3623 w 3648"/>
                <a:gd name="T13" fmla="*/ 66 h 3644"/>
                <a:gd name="T14" fmla="*/ 3636 w 3648"/>
                <a:gd name="T15" fmla="*/ 92 h 3644"/>
                <a:gd name="T16" fmla="*/ 3645 w 3648"/>
                <a:gd name="T17" fmla="*/ 120 h 3644"/>
                <a:gd name="T18" fmla="*/ 3648 w 3648"/>
                <a:gd name="T19" fmla="*/ 150 h 3644"/>
                <a:gd name="T20" fmla="*/ 3648 w 3648"/>
                <a:gd name="T21" fmla="*/ 3493 h 3644"/>
                <a:gd name="T22" fmla="*/ 3645 w 3648"/>
                <a:gd name="T23" fmla="*/ 3524 h 3644"/>
                <a:gd name="T24" fmla="*/ 3636 w 3648"/>
                <a:gd name="T25" fmla="*/ 3552 h 3644"/>
                <a:gd name="T26" fmla="*/ 3623 w 3648"/>
                <a:gd name="T27" fmla="*/ 3579 h 3644"/>
                <a:gd name="T28" fmla="*/ 3603 w 3648"/>
                <a:gd name="T29" fmla="*/ 3601 h 3644"/>
                <a:gd name="T30" fmla="*/ 3583 w 3648"/>
                <a:gd name="T31" fmla="*/ 3619 h 3644"/>
                <a:gd name="T32" fmla="*/ 3555 w 3648"/>
                <a:gd name="T33" fmla="*/ 3632 h 3644"/>
                <a:gd name="T34" fmla="*/ 3526 w 3648"/>
                <a:gd name="T35" fmla="*/ 3642 h 3644"/>
                <a:gd name="T36" fmla="*/ 3496 w 3648"/>
                <a:gd name="T37" fmla="*/ 3644 h 3644"/>
                <a:gd name="T38" fmla="*/ 150 w 3648"/>
                <a:gd name="T39" fmla="*/ 3644 h 3644"/>
                <a:gd name="T40" fmla="*/ 120 w 3648"/>
                <a:gd name="T41" fmla="*/ 3642 h 3644"/>
                <a:gd name="T42" fmla="*/ 92 w 3648"/>
                <a:gd name="T43" fmla="*/ 3632 h 3644"/>
                <a:gd name="T44" fmla="*/ 66 w 3648"/>
                <a:gd name="T45" fmla="*/ 3619 h 3644"/>
                <a:gd name="T46" fmla="*/ 44 w 3648"/>
                <a:gd name="T47" fmla="*/ 3601 h 3644"/>
                <a:gd name="T48" fmla="*/ 25 w 3648"/>
                <a:gd name="T49" fmla="*/ 3579 h 3644"/>
                <a:gd name="T50" fmla="*/ 12 w 3648"/>
                <a:gd name="T51" fmla="*/ 3552 h 3644"/>
                <a:gd name="T52" fmla="*/ 3 w 3648"/>
                <a:gd name="T53" fmla="*/ 3524 h 3644"/>
                <a:gd name="T54" fmla="*/ 0 w 3648"/>
                <a:gd name="T55" fmla="*/ 3493 h 3644"/>
                <a:gd name="T56" fmla="*/ 0 w 3648"/>
                <a:gd name="T57" fmla="*/ 150 h 3644"/>
                <a:gd name="T58" fmla="*/ 3 w 3648"/>
                <a:gd name="T59" fmla="*/ 120 h 3644"/>
                <a:gd name="T60" fmla="*/ 12 w 3648"/>
                <a:gd name="T61" fmla="*/ 92 h 3644"/>
                <a:gd name="T62" fmla="*/ 25 w 3648"/>
                <a:gd name="T63" fmla="*/ 66 h 3644"/>
                <a:gd name="T64" fmla="*/ 44 w 3648"/>
                <a:gd name="T65" fmla="*/ 43 h 3644"/>
                <a:gd name="T66" fmla="*/ 66 w 3648"/>
                <a:gd name="T67" fmla="*/ 26 h 3644"/>
                <a:gd name="T68" fmla="*/ 92 w 3648"/>
                <a:gd name="T69" fmla="*/ 12 h 3644"/>
                <a:gd name="T70" fmla="*/ 120 w 3648"/>
                <a:gd name="T71" fmla="*/ 2 h 3644"/>
                <a:gd name="T72" fmla="*/ 150 w 3648"/>
                <a:gd name="T73" fmla="*/ 0 h 364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648"/>
                <a:gd name="T112" fmla="*/ 0 h 3644"/>
                <a:gd name="T113" fmla="*/ 3648 w 3648"/>
                <a:gd name="T114" fmla="*/ 3644 h 364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648" h="3644">
                  <a:moveTo>
                    <a:pt x="150" y="0"/>
                  </a:moveTo>
                  <a:lnTo>
                    <a:pt x="3496" y="0"/>
                  </a:lnTo>
                  <a:lnTo>
                    <a:pt x="3526" y="2"/>
                  </a:lnTo>
                  <a:lnTo>
                    <a:pt x="3555" y="12"/>
                  </a:lnTo>
                  <a:lnTo>
                    <a:pt x="3583" y="26"/>
                  </a:lnTo>
                  <a:lnTo>
                    <a:pt x="3603" y="43"/>
                  </a:lnTo>
                  <a:lnTo>
                    <a:pt x="3623" y="66"/>
                  </a:lnTo>
                  <a:lnTo>
                    <a:pt x="3636" y="92"/>
                  </a:lnTo>
                  <a:lnTo>
                    <a:pt x="3645" y="120"/>
                  </a:lnTo>
                  <a:lnTo>
                    <a:pt x="3648" y="150"/>
                  </a:lnTo>
                  <a:lnTo>
                    <a:pt x="3648" y="3493"/>
                  </a:lnTo>
                  <a:lnTo>
                    <a:pt x="3645" y="3524"/>
                  </a:lnTo>
                  <a:lnTo>
                    <a:pt x="3636" y="3552"/>
                  </a:lnTo>
                  <a:lnTo>
                    <a:pt x="3623" y="3579"/>
                  </a:lnTo>
                  <a:lnTo>
                    <a:pt x="3603" y="3601"/>
                  </a:lnTo>
                  <a:lnTo>
                    <a:pt x="3583" y="3619"/>
                  </a:lnTo>
                  <a:lnTo>
                    <a:pt x="3555" y="3632"/>
                  </a:lnTo>
                  <a:lnTo>
                    <a:pt x="3526" y="3642"/>
                  </a:lnTo>
                  <a:lnTo>
                    <a:pt x="3496" y="3644"/>
                  </a:lnTo>
                  <a:lnTo>
                    <a:pt x="150" y="3644"/>
                  </a:lnTo>
                  <a:lnTo>
                    <a:pt x="120" y="3642"/>
                  </a:lnTo>
                  <a:lnTo>
                    <a:pt x="92" y="3632"/>
                  </a:lnTo>
                  <a:lnTo>
                    <a:pt x="66" y="3619"/>
                  </a:lnTo>
                  <a:lnTo>
                    <a:pt x="44" y="3601"/>
                  </a:lnTo>
                  <a:lnTo>
                    <a:pt x="25" y="3579"/>
                  </a:lnTo>
                  <a:lnTo>
                    <a:pt x="12" y="3552"/>
                  </a:lnTo>
                  <a:lnTo>
                    <a:pt x="3" y="3524"/>
                  </a:lnTo>
                  <a:lnTo>
                    <a:pt x="0" y="3493"/>
                  </a:lnTo>
                  <a:lnTo>
                    <a:pt x="0" y="150"/>
                  </a:lnTo>
                  <a:lnTo>
                    <a:pt x="3" y="120"/>
                  </a:lnTo>
                  <a:lnTo>
                    <a:pt x="12" y="92"/>
                  </a:lnTo>
                  <a:lnTo>
                    <a:pt x="25" y="66"/>
                  </a:lnTo>
                  <a:lnTo>
                    <a:pt x="44" y="43"/>
                  </a:lnTo>
                  <a:lnTo>
                    <a:pt x="66" y="26"/>
                  </a:lnTo>
                  <a:lnTo>
                    <a:pt x="92" y="12"/>
                  </a:lnTo>
                  <a:lnTo>
                    <a:pt x="120" y="2"/>
                  </a:lnTo>
                  <a:lnTo>
                    <a:pt x="15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Freeform 12"/>
            <p:cNvSpPr>
              <a:spLocks/>
            </p:cNvSpPr>
            <p:nvPr/>
          </p:nvSpPr>
          <p:spPr bwMode="auto">
            <a:xfrm>
              <a:off x="1393825" y="1624013"/>
              <a:ext cx="1401763" cy="1400175"/>
            </a:xfrm>
            <a:custGeom>
              <a:avLst/>
              <a:gdLst>
                <a:gd name="T0" fmla="*/ 86 w 3530"/>
                <a:gd name="T1" fmla="*/ 0 h 3528"/>
                <a:gd name="T2" fmla="*/ 3443 w 3530"/>
                <a:gd name="T3" fmla="*/ 0 h 3528"/>
                <a:gd name="T4" fmla="*/ 3461 w 3530"/>
                <a:gd name="T5" fmla="*/ 2 h 3528"/>
                <a:gd name="T6" fmla="*/ 3476 w 3530"/>
                <a:gd name="T7" fmla="*/ 6 h 3528"/>
                <a:gd name="T8" fmla="*/ 3491 w 3530"/>
                <a:gd name="T9" fmla="*/ 14 h 3528"/>
                <a:gd name="T10" fmla="*/ 3503 w 3530"/>
                <a:gd name="T11" fmla="*/ 25 h 3528"/>
                <a:gd name="T12" fmla="*/ 3514 w 3530"/>
                <a:gd name="T13" fmla="*/ 38 h 3528"/>
                <a:gd name="T14" fmla="*/ 3524 w 3530"/>
                <a:gd name="T15" fmla="*/ 53 h 3528"/>
                <a:gd name="T16" fmla="*/ 3527 w 3530"/>
                <a:gd name="T17" fmla="*/ 69 h 3528"/>
                <a:gd name="T18" fmla="*/ 3530 w 3530"/>
                <a:gd name="T19" fmla="*/ 87 h 3528"/>
                <a:gd name="T20" fmla="*/ 3530 w 3530"/>
                <a:gd name="T21" fmla="*/ 3440 h 3528"/>
                <a:gd name="T22" fmla="*/ 3527 w 3530"/>
                <a:gd name="T23" fmla="*/ 3458 h 3528"/>
                <a:gd name="T24" fmla="*/ 3524 w 3530"/>
                <a:gd name="T25" fmla="*/ 3472 h 3528"/>
                <a:gd name="T26" fmla="*/ 3514 w 3530"/>
                <a:gd name="T27" fmla="*/ 3489 h 3528"/>
                <a:gd name="T28" fmla="*/ 3503 w 3530"/>
                <a:gd name="T29" fmla="*/ 3500 h 3528"/>
                <a:gd name="T30" fmla="*/ 3491 w 3530"/>
                <a:gd name="T31" fmla="*/ 3511 h 3528"/>
                <a:gd name="T32" fmla="*/ 3476 w 3530"/>
                <a:gd name="T33" fmla="*/ 3519 h 3528"/>
                <a:gd name="T34" fmla="*/ 3461 w 3530"/>
                <a:gd name="T35" fmla="*/ 3524 h 3528"/>
                <a:gd name="T36" fmla="*/ 3443 w 3530"/>
                <a:gd name="T37" fmla="*/ 3528 h 3528"/>
                <a:gd name="T38" fmla="*/ 86 w 3530"/>
                <a:gd name="T39" fmla="*/ 3528 h 3528"/>
                <a:gd name="T40" fmla="*/ 69 w 3530"/>
                <a:gd name="T41" fmla="*/ 3524 h 3528"/>
                <a:gd name="T42" fmla="*/ 54 w 3530"/>
                <a:gd name="T43" fmla="*/ 3519 h 3528"/>
                <a:gd name="T44" fmla="*/ 38 w 3530"/>
                <a:gd name="T45" fmla="*/ 3511 h 3528"/>
                <a:gd name="T46" fmla="*/ 26 w 3530"/>
                <a:gd name="T47" fmla="*/ 3500 h 3528"/>
                <a:gd name="T48" fmla="*/ 15 w 3530"/>
                <a:gd name="T49" fmla="*/ 3489 h 3528"/>
                <a:gd name="T50" fmla="*/ 7 w 3530"/>
                <a:gd name="T51" fmla="*/ 3472 h 3528"/>
                <a:gd name="T52" fmla="*/ 2 w 3530"/>
                <a:gd name="T53" fmla="*/ 3458 h 3528"/>
                <a:gd name="T54" fmla="*/ 0 w 3530"/>
                <a:gd name="T55" fmla="*/ 3440 h 3528"/>
                <a:gd name="T56" fmla="*/ 0 w 3530"/>
                <a:gd name="T57" fmla="*/ 87 h 3528"/>
                <a:gd name="T58" fmla="*/ 2 w 3530"/>
                <a:gd name="T59" fmla="*/ 69 h 3528"/>
                <a:gd name="T60" fmla="*/ 7 w 3530"/>
                <a:gd name="T61" fmla="*/ 53 h 3528"/>
                <a:gd name="T62" fmla="*/ 15 w 3530"/>
                <a:gd name="T63" fmla="*/ 38 h 3528"/>
                <a:gd name="T64" fmla="*/ 26 w 3530"/>
                <a:gd name="T65" fmla="*/ 25 h 3528"/>
                <a:gd name="T66" fmla="*/ 38 w 3530"/>
                <a:gd name="T67" fmla="*/ 14 h 3528"/>
                <a:gd name="T68" fmla="*/ 54 w 3530"/>
                <a:gd name="T69" fmla="*/ 6 h 3528"/>
                <a:gd name="T70" fmla="*/ 69 w 3530"/>
                <a:gd name="T71" fmla="*/ 2 h 3528"/>
                <a:gd name="T72" fmla="*/ 86 w 3530"/>
                <a:gd name="T73" fmla="*/ 0 h 352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530"/>
                <a:gd name="T112" fmla="*/ 0 h 3528"/>
                <a:gd name="T113" fmla="*/ 3530 w 3530"/>
                <a:gd name="T114" fmla="*/ 3528 h 352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530" h="3528">
                  <a:moveTo>
                    <a:pt x="86" y="0"/>
                  </a:moveTo>
                  <a:lnTo>
                    <a:pt x="3443" y="0"/>
                  </a:lnTo>
                  <a:lnTo>
                    <a:pt x="3461" y="2"/>
                  </a:lnTo>
                  <a:lnTo>
                    <a:pt x="3476" y="6"/>
                  </a:lnTo>
                  <a:lnTo>
                    <a:pt x="3491" y="14"/>
                  </a:lnTo>
                  <a:lnTo>
                    <a:pt x="3503" y="25"/>
                  </a:lnTo>
                  <a:lnTo>
                    <a:pt x="3514" y="38"/>
                  </a:lnTo>
                  <a:lnTo>
                    <a:pt x="3524" y="53"/>
                  </a:lnTo>
                  <a:lnTo>
                    <a:pt x="3527" y="69"/>
                  </a:lnTo>
                  <a:lnTo>
                    <a:pt x="3530" y="87"/>
                  </a:lnTo>
                  <a:lnTo>
                    <a:pt x="3530" y="3440"/>
                  </a:lnTo>
                  <a:lnTo>
                    <a:pt x="3527" y="3458"/>
                  </a:lnTo>
                  <a:lnTo>
                    <a:pt x="3524" y="3472"/>
                  </a:lnTo>
                  <a:lnTo>
                    <a:pt x="3514" y="3489"/>
                  </a:lnTo>
                  <a:lnTo>
                    <a:pt x="3503" y="3500"/>
                  </a:lnTo>
                  <a:lnTo>
                    <a:pt x="3491" y="3511"/>
                  </a:lnTo>
                  <a:lnTo>
                    <a:pt x="3476" y="3519"/>
                  </a:lnTo>
                  <a:lnTo>
                    <a:pt x="3461" y="3524"/>
                  </a:lnTo>
                  <a:lnTo>
                    <a:pt x="3443" y="3528"/>
                  </a:lnTo>
                  <a:lnTo>
                    <a:pt x="86" y="3528"/>
                  </a:lnTo>
                  <a:lnTo>
                    <a:pt x="69" y="3524"/>
                  </a:lnTo>
                  <a:lnTo>
                    <a:pt x="54" y="3519"/>
                  </a:lnTo>
                  <a:lnTo>
                    <a:pt x="38" y="3511"/>
                  </a:lnTo>
                  <a:lnTo>
                    <a:pt x="26" y="3500"/>
                  </a:lnTo>
                  <a:lnTo>
                    <a:pt x="15" y="3489"/>
                  </a:lnTo>
                  <a:lnTo>
                    <a:pt x="7" y="3472"/>
                  </a:lnTo>
                  <a:lnTo>
                    <a:pt x="2" y="3458"/>
                  </a:lnTo>
                  <a:lnTo>
                    <a:pt x="0" y="3440"/>
                  </a:lnTo>
                  <a:lnTo>
                    <a:pt x="0" y="87"/>
                  </a:lnTo>
                  <a:lnTo>
                    <a:pt x="2" y="69"/>
                  </a:lnTo>
                  <a:lnTo>
                    <a:pt x="7" y="53"/>
                  </a:lnTo>
                  <a:lnTo>
                    <a:pt x="15" y="38"/>
                  </a:lnTo>
                  <a:lnTo>
                    <a:pt x="26" y="25"/>
                  </a:lnTo>
                  <a:lnTo>
                    <a:pt x="38" y="14"/>
                  </a:lnTo>
                  <a:lnTo>
                    <a:pt x="54" y="6"/>
                  </a:lnTo>
                  <a:lnTo>
                    <a:pt x="69" y="2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Freeform 13"/>
            <p:cNvSpPr>
              <a:spLocks/>
            </p:cNvSpPr>
            <p:nvPr/>
          </p:nvSpPr>
          <p:spPr bwMode="auto">
            <a:xfrm>
              <a:off x="1660525" y="1852613"/>
              <a:ext cx="136525" cy="136525"/>
            </a:xfrm>
            <a:custGeom>
              <a:avLst/>
              <a:gdLst>
                <a:gd name="T0" fmla="*/ 173 w 345"/>
                <a:gd name="T1" fmla="*/ 0 h 346"/>
                <a:gd name="T2" fmla="*/ 239 w 345"/>
                <a:gd name="T3" fmla="*/ 14 h 346"/>
                <a:gd name="T4" fmla="*/ 296 w 345"/>
                <a:gd name="T5" fmla="*/ 50 h 346"/>
                <a:gd name="T6" fmla="*/ 330 w 345"/>
                <a:gd name="T7" fmla="*/ 105 h 346"/>
                <a:gd name="T8" fmla="*/ 345 w 345"/>
                <a:gd name="T9" fmla="*/ 172 h 346"/>
                <a:gd name="T10" fmla="*/ 330 w 345"/>
                <a:gd name="T11" fmla="*/ 239 h 346"/>
                <a:gd name="T12" fmla="*/ 296 w 345"/>
                <a:gd name="T13" fmla="*/ 295 h 346"/>
                <a:gd name="T14" fmla="*/ 239 w 345"/>
                <a:gd name="T15" fmla="*/ 332 h 346"/>
                <a:gd name="T16" fmla="*/ 173 w 345"/>
                <a:gd name="T17" fmla="*/ 346 h 346"/>
                <a:gd name="T18" fmla="*/ 106 w 345"/>
                <a:gd name="T19" fmla="*/ 332 h 346"/>
                <a:gd name="T20" fmla="*/ 52 w 345"/>
                <a:gd name="T21" fmla="*/ 295 h 346"/>
                <a:gd name="T22" fmla="*/ 16 w 345"/>
                <a:gd name="T23" fmla="*/ 239 h 346"/>
                <a:gd name="T24" fmla="*/ 0 w 345"/>
                <a:gd name="T25" fmla="*/ 172 h 346"/>
                <a:gd name="T26" fmla="*/ 16 w 345"/>
                <a:gd name="T27" fmla="*/ 105 h 346"/>
                <a:gd name="T28" fmla="*/ 52 w 345"/>
                <a:gd name="T29" fmla="*/ 50 h 346"/>
                <a:gd name="T30" fmla="*/ 106 w 345"/>
                <a:gd name="T31" fmla="*/ 14 h 346"/>
                <a:gd name="T32" fmla="*/ 173 w 345"/>
                <a:gd name="T33" fmla="*/ 0 h 34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45"/>
                <a:gd name="T52" fmla="*/ 0 h 346"/>
                <a:gd name="T53" fmla="*/ 345 w 345"/>
                <a:gd name="T54" fmla="*/ 346 h 34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45" h="346">
                  <a:moveTo>
                    <a:pt x="173" y="0"/>
                  </a:moveTo>
                  <a:lnTo>
                    <a:pt x="239" y="14"/>
                  </a:lnTo>
                  <a:lnTo>
                    <a:pt x="296" y="50"/>
                  </a:lnTo>
                  <a:lnTo>
                    <a:pt x="330" y="105"/>
                  </a:lnTo>
                  <a:lnTo>
                    <a:pt x="345" y="172"/>
                  </a:lnTo>
                  <a:lnTo>
                    <a:pt x="330" y="239"/>
                  </a:lnTo>
                  <a:lnTo>
                    <a:pt x="296" y="295"/>
                  </a:lnTo>
                  <a:lnTo>
                    <a:pt x="239" y="332"/>
                  </a:lnTo>
                  <a:lnTo>
                    <a:pt x="173" y="346"/>
                  </a:lnTo>
                  <a:lnTo>
                    <a:pt x="106" y="332"/>
                  </a:lnTo>
                  <a:lnTo>
                    <a:pt x="52" y="295"/>
                  </a:lnTo>
                  <a:lnTo>
                    <a:pt x="16" y="239"/>
                  </a:lnTo>
                  <a:lnTo>
                    <a:pt x="0" y="172"/>
                  </a:lnTo>
                  <a:lnTo>
                    <a:pt x="16" y="105"/>
                  </a:lnTo>
                  <a:lnTo>
                    <a:pt x="52" y="50"/>
                  </a:lnTo>
                  <a:lnTo>
                    <a:pt x="106" y="14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Freeform 14"/>
            <p:cNvSpPr>
              <a:spLocks/>
            </p:cNvSpPr>
            <p:nvPr/>
          </p:nvSpPr>
          <p:spPr bwMode="auto">
            <a:xfrm>
              <a:off x="1571625" y="2000250"/>
              <a:ext cx="315913" cy="827088"/>
            </a:xfrm>
            <a:custGeom>
              <a:avLst/>
              <a:gdLst>
                <a:gd name="T0" fmla="*/ 430 w 794"/>
                <a:gd name="T1" fmla="*/ 1062 h 2081"/>
                <a:gd name="T2" fmla="*/ 430 w 794"/>
                <a:gd name="T3" fmla="*/ 2001 h 2081"/>
                <a:gd name="T4" fmla="*/ 438 w 794"/>
                <a:gd name="T5" fmla="*/ 2034 h 2081"/>
                <a:gd name="T6" fmla="*/ 456 w 794"/>
                <a:gd name="T7" fmla="*/ 2061 h 2081"/>
                <a:gd name="T8" fmla="*/ 485 w 794"/>
                <a:gd name="T9" fmla="*/ 2077 h 2081"/>
                <a:gd name="T10" fmla="*/ 519 w 794"/>
                <a:gd name="T11" fmla="*/ 2081 h 2081"/>
                <a:gd name="T12" fmla="*/ 549 w 794"/>
                <a:gd name="T13" fmla="*/ 2077 h 2081"/>
                <a:gd name="T14" fmla="*/ 578 w 794"/>
                <a:gd name="T15" fmla="*/ 2062 h 2081"/>
                <a:gd name="T16" fmla="*/ 597 w 794"/>
                <a:gd name="T17" fmla="*/ 2036 h 2081"/>
                <a:gd name="T18" fmla="*/ 604 w 794"/>
                <a:gd name="T19" fmla="*/ 2001 h 2081"/>
                <a:gd name="T20" fmla="*/ 619 w 794"/>
                <a:gd name="T21" fmla="*/ 1053 h 2081"/>
                <a:gd name="T22" fmla="*/ 619 w 794"/>
                <a:gd name="T23" fmla="*/ 340 h 2081"/>
                <a:gd name="T24" fmla="*/ 686 w 794"/>
                <a:gd name="T25" fmla="*/ 340 h 2081"/>
                <a:gd name="T26" fmla="*/ 686 w 794"/>
                <a:gd name="T27" fmla="*/ 930 h 2081"/>
                <a:gd name="T28" fmla="*/ 703 w 794"/>
                <a:gd name="T29" fmla="*/ 967 h 2081"/>
                <a:gd name="T30" fmla="*/ 740 w 794"/>
                <a:gd name="T31" fmla="*/ 981 h 2081"/>
                <a:gd name="T32" fmla="*/ 777 w 794"/>
                <a:gd name="T33" fmla="*/ 967 h 2081"/>
                <a:gd name="T34" fmla="*/ 794 w 794"/>
                <a:gd name="T35" fmla="*/ 930 h 2081"/>
                <a:gd name="T36" fmla="*/ 794 w 794"/>
                <a:gd name="T37" fmla="*/ 198 h 2081"/>
                <a:gd name="T38" fmla="*/ 779 w 794"/>
                <a:gd name="T39" fmla="*/ 151 h 2081"/>
                <a:gd name="T40" fmla="*/ 740 w 794"/>
                <a:gd name="T41" fmla="*/ 107 h 2081"/>
                <a:gd name="T42" fmla="*/ 682 w 794"/>
                <a:gd name="T43" fmla="*/ 68 h 2081"/>
                <a:gd name="T44" fmla="*/ 609 w 794"/>
                <a:gd name="T45" fmla="*/ 36 h 2081"/>
                <a:gd name="T46" fmla="*/ 560 w 794"/>
                <a:gd name="T47" fmla="*/ 20 h 2081"/>
                <a:gd name="T48" fmla="*/ 508 w 794"/>
                <a:gd name="T49" fmla="*/ 11 h 2081"/>
                <a:gd name="T50" fmla="*/ 453 w 794"/>
                <a:gd name="T51" fmla="*/ 2 h 2081"/>
                <a:gd name="T52" fmla="*/ 396 w 794"/>
                <a:gd name="T53" fmla="*/ 0 h 2081"/>
                <a:gd name="T54" fmla="*/ 341 w 794"/>
                <a:gd name="T55" fmla="*/ 2 h 2081"/>
                <a:gd name="T56" fmla="*/ 287 w 794"/>
                <a:gd name="T57" fmla="*/ 11 h 2081"/>
                <a:gd name="T58" fmla="*/ 234 w 794"/>
                <a:gd name="T59" fmla="*/ 20 h 2081"/>
                <a:gd name="T60" fmla="*/ 185 w 794"/>
                <a:gd name="T61" fmla="*/ 36 h 2081"/>
                <a:gd name="T62" fmla="*/ 110 w 794"/>
                <a:gd name="T63" fmla="*/ 68 h 2081"/>
                <a:gd name="T64" fmla="*/ 53 w 794"/>
                <a:gd name="T65" fmla="*/ 107 h 2081"/>
                <a:gd name="T66" fmla="*/ 14 w 794"/>
                <a:gd name="T67" fmla="*/ 151 h 2081"/>
                <a:gd name="T68" fmla="*/ 0 w 794"/>
                <a:gd name="T69" fmla="*/ 198 h 2081"/>
                <a:gd name="T70" fmla="*/ 0 w 794"/>
                <a:gd name="T71" fmla="*/ 930 h 2081"/>
                <a:gd name="T72" fmla="*/ 16 w 794"/>
                <a:gd name="T73" fmla="*/ 967 h 2081"/>
                <a:gd name="T74" fmla="*/ 54 w 794"/>
                <a:gd name="T75" fmla="*/ 981 h 2081"/>
                <a:gd name="T76" fmla="*/ 90 w 794"/>
                <a:gd name="T77" fmla="*/ 967 h 2081"/>
                <a:gd name="T78" fmla="*/ 107 w 794"/>
                <a:gd name="T79" fmla="*/ 930 h 2081"/>
                <a:gd name="T80" fmla="*/ 107 w 794"/>
                <a:gd name="T81" fmla="*/ 340 h 2081"/>
                <a:gd name="T82" fmla="*/ 172 w 794"/>
                <a:gd name="T83" fmla="*/ 340 h 2081"/>
                <a:gd name="T84" fmla="*/ 172 w 794"/>
                <a:gd name="T85" fmla="*/ 1053 h 2081"/>
                <a:gd name="T86" fmla="*/ 191 w 794"/>
                <a:gd name="T87" fmla="*/ 2001 h 2081"/>
                <a:gd name="T88" fmla="*/ 198 w 794"/>
                <a:gd name="T89" fmla="*/ 2036 h 2081"/>
                <a:gd name="T90" fmla="*/ 218 w 794"/>
                <a:gd name="T91" fmla="*/ 2062 h 2081"/>
                <a:gd name="T92" fmla="*/ 245 w 794"/>
                <a:gd name="T93" fmla="*/ 2077 h 2081"/>
                <a:gd name="T94" fmla="*/ 277 w 794"/>
                <a:gd name="T95" fmla="*/ 2081 h 2081"/>
                <a:gd name="T96" fmla="*/ 310 w 794"/>
                <a:gd name="T97" fmla="*/ 2077 h 2081"/>
                <a:gd name="T98" fmla="*/ 339 w 794"/>
                <a:gd name="T99" fmla="*/ 2061 h 2081"/>
                <a:gd name="T100" fmla="*/ 358 w 794"/>
                <a:gd name="T101" fmla="*/ 2034 h 2081"/>
                <a:gd name="T102" fmla="*/ 364 w 794"/>
                <a:gd name="T103" fmla="*/ 2001 h 2081"/>
                <a:gd name="T104" fmla="*/ 364 w 794"/>
                <a:gd name="T105" fmla="*/ 1062 h 2081"/>
                <a:gd name="T106" fmla="*/ 430 w 794"/>
                <a:gd name="T107" fmla="*/ 1062 h 208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794"/>
                <a:gd name="T163" fmla="*/ 0 h 2081"/>
                <a:gd name="T164" fmla="*/ 794 w 794"/>
                <a:gd name="T165" fmla="*/ 2081 h 2081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794" h="2081">
                  <a:moveTo>
                    <a:pt x="430" y="1062"/>
                  </a:moveTo>
                  <a:lnTo>
                    <a:pt x="430" y="2001"/>
                  </a:lnTo>
                  <a:lnTo>
                    <a:pt x="438" y="2034"/>
                  </a:lnTo>
                  <a:lnTo>
                    <a:pt x="456" y="2061"/>
                  </a:lnTo>
                  <a:lnTo>
                    <a:pt x="485" y="2077"/>
                  </a:lnTo>
                  <a:lnTo>
                    <a:pt x="519" y="2081"/>
                  </a:lnTo>
                  <a:lnTo>
                    <a:pt x="549" y="2077"/>
                  </a:lnTo>
                  <a:lnTo>
                    <a:pt x="578" y="2062"/>
                  </a:lnTo>
                  <a:lnTo>
                    <a:pt x="597" y="2036"/>
                  </a:lnTo>
                  <a:lnTo>
                    <a:pt x="604" y="2001"/>
                  </a:lnTo>
                  <a:lnTo>
                    <a:pt x="619" y="1053"/>
                  </a:lnTo>
                  <a:lnTo>
                    <a:pt x="619" y="340"/>
                  </a:lnTo>
                  <a:lnTo>
                    <a:pt x="686" y="340"/>
                  </a:lnTo>
                  <a:lnTo>
                    <a:pt x="686" y="930"/>
                  </a:lnTo>
                  <a:lnTo>
                    <a:pt x="703" y="967"/>
                  </a:lnTo>
                  <a:lnTo>
                    <a:pt x="740" y="981"/>
                  </a:lnTo>
                  <a:lnTo>
                    <a:pt x="777" y="967"/>
                  </a:lnTo>
                  <a:lnTo>
                    <a:pt x="794" y="930"/>
                  </a:lnTo>
                  <a:lnTo>
                    <a:pt x="794" y="198"/>
                  </a:lnTo>
                  <a:lnTo>
                    <a:pt x="779" y="151"/>
                  </a:lnTo>
                  <a:lnTo>
                    <a:pt x="740" y="107"/>
                  </a:lnTo>
                  <a:lnTo>
                    <a:pt x="682" y="68"/>
                  </a:lnTo>
                  <a:lnTo>
                    <a:pt x="609" y="36"/>
                  </a:lnTo>
                  <a:lnTo>
                    <a:pt x="560" y="20"/>
                  </a:lnTo>
                  <a:lnTo>
                    <a:pt x="508" y="11"/>
                  </a:lnTo>
                  <a:lnTo>
                    <a:pt x="453" y="2"/>
                  </a:lnTo>
                  <a:lnTo>
                    <a:pt x="396" y="0"/>
                  </a:lnTo>
                  <a:lnTo>
                    <a:pt x="341" y="2"/>
                  </a:lnTo>
                  <a:lnTo>
                    <a:pt x="287" y="11"/>
                  </a:lnTo>
                  <a:lnTo>
                    <a:pt x="234" y="20"/>
                  </a:lnTo>
                  <a:lnTo>
                    <a:pt x="185" y="36"/>
                  </a:lnTo>
                  <a:lnTo>
                    <a:pt x="110" y="68"/>
                  </a:lnTo>
                  <a:lnTo>
                    <a:pt x="53" y="107"/>
                  </a:lnTo>
                  <a:lnTo>
                    <a:pt x="14" y="151"/>
                  </a:lnTo>
                  <a:lnTo>
                    <a:pt x="0" y="198"/>
                  </a:lnTo>
                  <a:lnTo>
                    <a:pt x="0" y="930"/>
                  </a:lnTo>
                  <a:lnTo>
                    <a:pt x="16" y="967"/>
                  </a:lnTo>
                  <a:lnTo>
                    <a:pt x="54" y="981"/>
                  </a:lnTo>
                  <a:lnTo>
                    <a:pt x="90" y="967"/>
                  </a:lnTo>
                  <a:lnTo>
                    <a:pt x="107" y="930"/>
                  </a:lnTo>
                  <a:lnTo>
                    <a:pt x="107" y="340"/>
                  </a:lnTo>
                  <a:lnTo>
                    <a:pt x="172" y="340"/>
                  </a:lnTo>
                  <a:lnTo>
                    <a:pt x="172" y="1053"/>
                  </a:lnTo>
                  <a:lnTo>
                    <a:pt x="191" y="2001"/>
                  </a:lnTo>
                  <a:lnTo>
                    <a:pt x="198" y="2036"/>
                  </a:lnTo>
                  <a:lnTo>
                    <a:pt x="218" y="2062"/>
                  </a:lnTo>
                  <a:lnTo>
                    <a:pt x="245" y="2077"/>
                  </a:lnTo>
                  <a:lnTo>
                    <a:pt x="277" y="2081"/>
                  </a:lnTo>
                  <a:lnTo>
                    <a:pt x="310" y="2077"/>
                  </a:lnTo>
                  <a:lnTo>
                    <a:pt x="339" y="2061"/>
                  </a:lnTo>
                  <a:lnTo>
                    <a:pt x="358" y="2034"/>
                  </a:lnTo>
                  <a:lnTo>
                    <a:pt x="364" y="2001"/>
                  </a:lnTo>
                  <a:lnTo>
                    <a:pt x="364" y="1062"/>
                  </a:lnTo>
                  <a:lnTo>
                    <a:pt x="430" y="106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Freeform 15"/>
            <p:cNvSpPr>
              <a:spLocks/>
            </p:cNvSpPr>
            <p:nvPr/>
          </p:nvSpPr>
          <p:spPr bwMode="auto">
            <a:xfrm>
              <a:off x="2395538" y="1906588"/>
              <a:ext cx="128588" cy="128588"/>
            </a:xfrm>
            <a:custGeom>
              <a:avLst/>
              <a:gdLst>
                <a:gd name="T0" fmla="*/ 163 w 325"/>
                <a:gd name="T1" fmla="*/ 0 h 324"/>
                <a:gd name="T2" fmla="*/ 225 w 325"/>
                <a:gd name="T3" fmla="*/ 13 h 324"/>
                <a:gd name="T4" fmla="*/ 277 w 325"/>
                <a:gd name="T5" fmla="*/ 46 h 324"/>
                <a:gd name="T6" fmla="*/ 312 w 325"/>
                <a:gd name="T7" fmla="*/ 99 h 324"/>
                <a:gd name="T8" fmla="*/ 325 w 325"/>
                <a:gd name="T9" fmla="*/ 162 h 324"/>
                <a:gd name="T10" fmla="*/ 312 w 325"/>
                <a:gd name="T11" fmla="*/ 226 h 324"/>
                <a:gd name="T12" fmla="*/ 277 w 325"/>
                <a:gd name="T13" fmla="*/ 279 h 324"/>
                <a:gd name="T14" fmla="*/ 225 w 325"/>
                <a:gd name="T15" fmla="*/ 312 h 324"/>
                <a:gd name="T16" fmla="*/ 163 w 325"/>
                <a:gd name="T17" fmla="*/ 324 h 324"/>
                <a:gd name="T18" fmla="*/ 99 w 325"/>
                <a:gd name="T19" fmla="*/ 312 h 324"/>
                <a:gd name="T20" fmla="*/ 46 w 325"/>
                <a:gd name="T21" fmla="*/ 279 h 324"/>
                <a:gd name="T22" fmla="*/ 15 w 325"/>
                <a:gd name="T23" fmla="*/ 226 h 324"/>
                <a:gd name="T24" fmla="*/ 0 w 325"/>
                <a:gd name="T25" fmla="*/ 162 h 324"/>
                <a:gd name="T26" fmla="*/ 15 w 325"/>
                <a:gd name="T27" fmla="*/ 99 h 324"/>
                <a:gd name="T28" fmla="*/ 46 w 325"/>
                <a:gd name="T29" fmla="*/ 46 h 324"/>
                <a:gd name="T30" fmla="*/ 99 w 325"/>
                <a:gd name="T31" fmla="*/ 13 h 324"/>
                <a:gd name="T32" fmla="*/ 163 w 325"/>
                <a:gd name="T33" fmla="*/ 0 h 3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5"/>
                <a:gd name="T52" fmla="*/ 0 h 324"/>
                <a:gd name="T53" fmla="*/ 325 w 325"/>
                <a:gd name="T54" fmla="*/ 324 h 3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5" h="324">
                  <a:moveTo>
                    <a:pt x="163" y="0"/>
                  </a:moveTo>
                  <a:lnTo>
                    <a:pt x="225" y="13"/>
                  </a:lnTo>
                  <a:lnTo>
                    <a:pt x="277" y="46"/>
                  </a:lnTo>
                  <a:lnTo>
                    <a:pt x="312" y="99"/>
                  </a:lnTo>
                  <a:lnTo>
                    <a:pt x="325" y="162"/>
                  </a:lnTo>
                  <a:lnTo>
                    <a:pt x="312" y="226"/>
                  </a:lnTo>
                  <a:lnTo>
                    <a:pt x="277" y="279"/>
                  </a:lnTo>
                  <a:lnTo>
                    <a:pt x="225" y="312"/>
                  </a:lnTo>
                  <a:lnTo>
                    <a:pt x="163" y="324"/>
                  </a:lnTo>
                  <a:lnTo>
                    <a:pt x="99" y="312"/>
                  </a:lnTo>
                  <a:lnTo>
                    <a:pt x="46" y="279"/>
                  </a:lnTo>
                  <a:lnTo>
                    <a:pt x="15" y="226"/>
                  </a:lnTo>
                  <a:lnTo>
                    <a:pt x="0" y="162"/>
                  </a:lnTo>
                  <a:lnTo>
                    <a:pt x="15" y="99"/>
                  </a:lnTo>
                  <a:lnTo>
                    <a:pt x="46" y="46"/>
                  </a:lnTo>
                  <a:lnTo>
                    <a:pt x="99" y="13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Freeform 16"/>
            <p:cNvSpPr>
              <a:spLocks/>
            </p:cNvSpPr>
            <p:nvPr/>
          </p:nvSpPr>
          <p:spPr bwMode="auto">
            <a:xfrm>
              <a:off x="2251075" y="2044700"/>
              <a:ext cx="415925" cy="782638"/>
            </a:xfrm>
            <a:custGeom>
              <a:avLst/>
              <a:gdLst>
                <a:gd name="T0" fmla="*/ 561 w 1051"/>
                <a:gd name="T1" fmla="*/ 1891 h 1968"/>
                <a:gd name="T2" fmla="*/ 583 w 1051"/>
                <a:gd name="T3" fmla="*/ 1949 h 1968"/>
                <a:gd name="T4" fmla="*/ 631 w 1051"/>
                <a:gd name="T5" fmla="*/ 1968 h 1968"/>
                <a:gd name="T6" fmla="*/ 679 w 1051"/>
                <a:gd name="T7" fmla="*/ 1949 h 1968"/>
                <a:gd name="T8" fmla="*/ 700 w 1051"/>
                <a:gd name="T9" fmla="*/ 1891 h 1968"/>
                <a:gd name="T10" fmla="*/ 1025 w 1051"/>
                <a:gd name="T11" fmla="*/ 1302 h 1968"/>
                <a:gd name="T12" fmla="*/ 789 w 1051"/>
                <a:gd name="T13" fmla="*/ 323 h 1968"/>
                <a:gd name="T14" fmla="*/ 951 w 1051"/>
                <a:gd name="T15" fmla="*/ 845 h 1968"/>
                <a:gd name="T16" fmla="*/ 959 w 1051"/>
                <a:gd name="T17" fmla="*/ 862 h 1968"/>
                <a:gd name="T18" fmla="*/ 969 w 1051"/>
                <a:gd name="T19" fmla="*/ 873 h 1968"/>
                <a:gd name="T20" fmla="*/ 977 w 1051"/>
                <a:gd name="T21" fmla="*/ 878 h 1968"/>
                <a:gd name="T22" fmla="*/ 987 w 1051"/>
                <a:gd name="T23" fmla="*/ 880 h 1968"/>
                <a:gd name="T24" fmla="*/ 998 w 1051"/>
                <a:gd name="T25" fmla="*/ 881 h 1968"/>
                <a:gd name="T26" fmla="*/ 1006 w 1051"/>
                <a:gd name="T27" fmla="*/ 881 h 1968"/>
                <a:gd name="T28" fmla="*/ 1016 w 1051"/>
                <a:gd name="T29" fmla="*/ 880 h 1968"/>
                <a:gd name="T30" fmla="*/ 1023 w 1051"/>
                <a:gd name="T31" fmla="*/ 878 h 1968"/>
                <a:gd name="T32" fmla="*/ 1030 w 1051"/>
                <a:gd name="T33" fmla="*/ 873 h 1968"/>
                <a:gd name="T34" fmla="*/ 1039 w 1051"/>
                <a:gd name="T35" fmla="*/ 862 h 1968"/>
                <a:gd name="T36" fmla="*/ 1048 w 1051"/>
                <a:gd name="T37" fmla="*/ 845 h 1968"/>
                <a:gd name="T38" fmla="*/ 852 w 1051"/>
                <a:gd name="T39" fmla="*/ 146 h 1968"/>
                <a:gd name="T40" fmla="*/ 815 w 1051"/>
                <a:gd name="T41" fmla="*/ 91 h 1968"/>
                <a:gd name="T42" fmla="*/ 742 w 1051"/>
                <a:gd name="T43" fmla="*/ 41 h 1968"/>
                <a:gd name="T44" fmla="*/ 644 w 1051"/>
                <a:gd name="T45" fmla="*/ 6 h 1968"/>
                <a:gd name="T46" fmla="*/ 462 w 1051"/>
                <a:gd name="T47" fmla="*/ 0 h 1968"/>
                <a:gd name="T48" fmla="*/ 358 w 1051"/>
                <a:gd name="T49" fmla="*/ 20 h 1968"/>
                <a:gd name="T50" fmla="*/ 268 w 1051"/>
                <a:gd name="T51" fmla="*/ 63 h 1968"/>
                <a:gd name="T52" fmla="*/ 213 w 1051"/>
                <a:gd name="T53" fmla="*/ 117 h 1968"/>
                <a:gd name="T54" fmla="*/ 0 w 1051"/>
                <a:gd name="T55" fmla="*/ 832 h 1968"/>
                <a:gd name="T56" fmla="*/ 7 w 1051"/>
                <a:gd name="T57" fmla="*/ 855 h 1968"/>
                <a:gd name="T58" fmla="*/ 18 w 1051"/>
                <a:gd name="T59" fmla="*/ 871 h 1968"/>
                <a:gd name="T60" fmla="*/ 24 w 1051"/>
                <a:gd name="T61" fmla="*/ 874 h 1968"/>
                <a:gd name="T62" fmla="*/ 34 w 1051"/>
                <a:gd name="T63" fmla="*/ 879 h 1968"/>
                <a:gd name="T64" fmla="*/ 42 w 1051"/>
                <a:gd name="T65" fmla="*/ 881 h 1968"/>
                <a:gd name="T66" fmla="*/ 52 w 1051"/>
                <a:gd name="T67" fmla="*/ 881 h 1968"/>
                <a:gd name="T68" fmla="*/ 60 w 1051"/>
                <a:gd name="T69" fmla="*/ 881 h 1968"/>
                <a:gd name="T70" fmla="*/ 69 w 1051"/>
                <a:gd name="T71" fmla="*/ 879 h 1968"/>
                <a:gd name="T72" fmla="*/ 78 w 1051"/>
                <a:gd name="T73" fmla="*/ 874 h 1968"/>
                <a:gd name="T74" fmla="*/ 85 w 1051"/>
                <a:gd name="T75" fmla="*/ 871 h 1968"/>
                <a:gd name="T76" fmla="*/ 97 w 1051"/>
                <a:gd name="T77" fmla="*/ 855 h 1968"/>
                <a:gd name="T78" fmla="*/ 101 w 1051"/>
                <a:gd name="T79" fmla="*/ 832 h 1968"/>
                <a:gd name="T80" fmla="*/ 333 w 1051"/>
                <a:gd name="T81" fmla="*/ 323 h 1968"/>
                <a:gd name="T82" fmla="*/ 333 w 1051"/>
                <a:gd name="T83" fmla="*/ 1302 h 1968"/>
                <a:gd name="T84" fmla="*/ 358 w 1051"/>
                <a:gd name="T85" fmla="*/ 1924 h 1968"/>
                <a:gd name="T86" fmla="*/ 397 w 1051"/>
                <a:gd name="T87" fmla="*/ 1962 h 1968"/>
                <a:gd name="T88" fmla="*/ 447 w 1051"/>
                <a:gd name="T89" fmla="*/ 1962 h 1968"/>
                <a:gd name="T90" fmla="*/ 483 w 1051"/>
                <a:gd name="T91" fmla="*/ 1924 h 1968"/>
                <a:gd name="T92" fmla="*/ 488 w 1051"/>
                <a:gd name="T93" fmla="*/ 1302 h 196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051"/>
                <a:gd name="T142" fmla="*/ 0 h 1968"/>
                <a:gd name="T143" fmla="*/ 1051 w 1051"/>
                <a:gd name="T144" fmla="*/ 1968 h 196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051" h="1968">
                  <a:moveTo>
                    <a:pt x="561" y="1302"/>
                  </a:moveTo>
                  <a:lnTo>
                    <a:pt x="561" y="1891"/>
                  </a:lnTo>
                  <a:lnTo>
                    <a:pt x="569" y="1925"/>
                  </a:lnTo>
                  <a:lnTo>
                    <a:pt x="583" y="1949"/>
                  </a:lnTo>
                  <a:lnTo>
                    <a:pt x="606" y="1964"/>
                  </a:lnTo>
                  <a:lnTo>
                    <a:pt x="631" y="1968"/>
                  </a:lnTo>
                  <a:lnTo>
                    <a:pt x="656" y="1964"/>
                  </a:lnTo>
                  <a:lnTo>
                    <a:pt x="679" y="1949"/>
                  </a:lnTo>
                  <a:lnTo>
                    <a:pt x="695" y="1925"/>
                  </a:lnTo>
                  <a:lnTo>
                    <a:pt x="700" y="1891"/>
                  </a:lnTo>
                  <a:lnTo>
                    <a:pt x="718" y="1302"/>
                  </a:lnTo>
                  <a:lnTo>
                    <a:pt x="1025" y="1302"/>
                  </a:lnTo>
                  <a:lnTo>
                    <a:pt x="718" y="323"/>
                  </a:lnTo>
                  <a:lnTo>
                    <a:pt x="789" y="323"/>
                  </a:lnTo>
                  <a:lnTo>
                    <a:pt x="950" y="832"/>
                  </a:lnTo>
                  <a:lnTo>
                    <a:pt x="951" y="845"/>
                  </a:lnTo>
                  <a:lnTo>
                    <a:pt x="956" y="855"/>
                  </a:lnTo>
                  <a:lnTo>
                    <a:pt x="959" y="862"/>
                  </a:lnTo>
                  <a:lnTo>
                    <a:pt x="966" y="871"/>
                  </a:lnTo>
                  <a:lnTo>
                    <a:pt x="969" y="873"/>
                  </a:lnTo>
                  <a:lnTo>
                    <a:pt x="974" y="874"/>
                  </a:lnTo>
                  <a:lnTo>
                    <a:pt x="977" y="878"/>
                  </a:lnTo>
                  <a:lnTo>
                    <a:pt x="983" y="879"/>
                  </a:lnTo>
                  <a:lnTo>
                    <a:pt x="987" y="880"/>
                  </a:lnTo>
                  <a:lnTo>
                    <a:pt x="990" y="881"/>
                  </a:lnTo>
                  <a:lnTo>
                    <a:pt x="998" y="881"/>
                  </a:lnTo>
                  <a:lnTo>
                    <a:pt x="1001" y="881"/>
                  </a:lnTo>
                  <a:lnTo>
                    <a:pt x="1006" y="881"/>
                  </a:lnTo>
                  <a:lnTo>
                    <a:pt x="1010" y="881"/>
                  </a:lnTo>
                  <a:lnTo>
                    <a:pt x="1016" y="880"/>
                  </a:lnTo>
                  <a:lnTo>
                    <a:pt x="1018" y="879"/>
                  </a:lnTo>
                  <a:lnTo>
                    <a:pt x="1023" y="878"/>
                  </a:lnTo>
                  <a:lnTo>
                    <a:pt x="1027" y="874"/>
                  </a:lnTo>
                  <a:lnTo>
                    <a:pt x="1030" y="873"/>
                  </a:lnTo>
                  <a:lnTo>
                    <a:pt x="1034" y="871"/>
                  </a:lnTo>
                  <a:lnTo>
                    <a:pt x="1039" y="862"/>
                  </a:lnTo>
                  <a:lnTo>
                    <a:pt x="1046" y="855"/>
                  </a:lnTo>
                  <a:lnTo>
                    <a:pt x="1048" y="845"/>
                  </a:lnTo>
                  <a:lnTo>
                    <a:pt x="1051" y="832"/>
                  </a:lnTo>
                  <a:lnTo>
                    <a:pt x="852" y="146"/>
                  </a:lnTo>
                  <a:lnTo>
                    <a:pt x="839" y="117"/>
                  </a:lnTo>
                  <a:lnTo>
                    <a:pt x="815" y="91"/>
                  </a:lnTo>
                  <a:lnTo>
                    <a:pt x="783" y="63"/>
                  </a:lnTo>
                  <a:lnTo>
                    <a:pt x="742" y="41"/>
                  </a:lnTo>
                  <a:lnTo>
                    <a:pt x="695" y="20"/>
                  </a:lnTo>
                  <a:lnTo>
                    <a:pt x="644" y="6"/>
                  </a:lnTo>
                  <a:lnTo>
                    <a:pt x="589" y="0"/>
                  </a:lnTo>
                  <a:lnTo>
                    <a:pt x="462" y="0"/>
                  </a:lnTo>
                  <a:lnTo>
                    <a:pt x="409" y="6"/>
                  </a:lnTo>
                  <a:lnTo>
                    <a:pt x="358" y="20"/>
                  </a:lnTo>
                  <a:lnTo>
                    <a:pt x="309" y="41"/>
                  </a:lnTo>
                  <a:lnTo>
                    <a:pt x="268" y="63"/>
                  </a:lnTo>
                  <a:lnTo>
                    <a:pt x="237" y="91"/>
                  </a:lnTo>
                  <a:lnTo>
                    <a:pt x="213" y="117"/>
                  </a:lnTo>
                  <a:lnTo>
                    <a:pt x="198" y="146"/>
                  </a:lnTo>
                  <a:lnTo>
                    <a:pt x="0" y="832"/>
                  </a:lnTo>
                  <a:lnTo>
                    <a:pt x="4" y="845"/>
                  </a:lnTo>
                  <a:lnTo>
                    <a:pt x="7" y="855"/>
                  </a:lnTo>
                  <a:lnTo>
                    <a:pt x="11" y="862"/>
                  </a:lnTo>
                  <a:lnTo>
                    <a:pt x="18" y="871"/>
                  </a:lnTo>
                  <a:lnTo>
                    <a:pt x="22" y="873"/>
                  </a:lnTo>
                  <a:lnTo>
                    <a:pt x="24" y="874"/>
                  </a:lnTo>
                  <a:lnTo>
                    <a:pt x="29" y="878"/>
                  </a:lnTo>
                  <a:lnTo>
                    <a:pt x="34" y="879"/>
                  </a:lnTo>
                  <a:lnTo>
                    <a:pt x="39" y="880"/>
                  </a:lnTo>
                  <a:lnTo>
                    <a:pt x="42" y="881"/>
                  </a:lnTo>
                  <a:lnTo>
                    <a:pt x="47" y="881"/>
                  </a:lnTo>
                  <a:lnTo>
                    <a:pt x="52" y="881"/>
                  </a:lnTo>
                  <a:lnTo>
                    <a:pt x="55" y="881"/>
                  </a:lnTo>
                  <a:lnTo>
                    <a:pt x="60" y="881"/>
                  </a:lnTo>
                  <a:lnTo>
                    <a:pt x="66" y="880"/>
                  </a:lnTo>
                  <a:lnTo>
                    <a:pt x="69" y="879"/>
                  </a:lnTo>
                  <a:lnTo>
                    <a:pt x="75" y="878"/>
                  </a:lnTo>
                  <a:lnTo>
                    <a:pt x="78" y="874"/>
                  </a:lnTo>
                  <a:lnTo>
                    <a:pt x="83" y="873"/>
                  </a:lnTo>
                  <a:lnTo>
                    <a:pt x="85" y="871"/>
                  </a:lnTo>
                  <a:lnTo>
                    <a:pt x="91" y="862"/>
                  </a:lnTo>
                  <a:lnTo>
                    <a:pt x="97" y="855"/>
                  </a:lnTo>
                  <a:lnTo>
                    <a:pt x="100" y="845"/>
                  </a:lnTo>
                  <a:lnTo>
                    <a:pt x="101" y="832"/>
                  </a:lnTo>
                  <a:lnTo>
                    <a:pt x="263" y="323"/>
                  </a:lnTo>
                  <a:lnTo>
                    <a:pt x="333" y="323"/>
                  </a:lnTo>
                  <a:lnTo>
                    <a:pt x="25" y="1302"/>
                  </a:lnTo>
                  <a:lnTo>
                    <a:pt x="333" y="1302"/>
                  </a:lnTo>
                  <a:lnTo>
                    <a:pt x="352" y="1889"/>
                  </a:lnTo>
                  <a:lnTo>
                    <a:pt x="358" y="1924"/>
                  </a:lnTo>
                  <a:lnTo>
                    <a:pt x="371" y="1948"/>
                  </a:lnTo>
                  <a:lnTo>
                    <a:pt x="397" y="1962"/>
                  </a:lnTo>
                  <a:lnTo>
                    <a:pt x="421" y="1968"/>
                  </a:lnTo>
                  <a:lnTo>
                    <a:pt x="447" y="1962"/>
                  </a:lnTo>
                  <a:lnTo>
                    <a:pt x="469" y="1948"/>
                  </a:lnTo>
                  <a:lnTo>
                    <a:pt x="483" y="1924"/>
                  </a:lnTo>
                  <a:lnTo>
                    <a:pt x="488" y="1889"/>
                  </a:lnTo>
                  <a:lnTo>
                    <a:pt x="488" y="1302"/>
                  </a:lnTo>
                  <a:lnTo>
                    <a:pt x="561" y="130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Rectangle 17"/>
            <p:cNvSpPr>
              <a:spLocks noChangeArrowheads="1"/>
            </p:cNvSpPr>
            <p:nvPr/>
          </p:nvSpPr>
          <p:spPr bwMode="auto">
            <a:xfrm>
              <a:off x="2070100" y="1809750"/>
              <a:ext cx="50800" cy="102711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" name="Slide Number Placeholder 24"/>
          <p:cNvSpPr>
            <a:spLocks noGrp="1"/>
          </p:cNvSpPr>
          <p:nvPr>
            <p:ph type="sldNum" sz="quarter" idx="4294967295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3</a:t>
            </a:fld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4294967295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 bwMode="auto">
          <a:xfrm>
            <a:off x="1116013" y="655638"/>
            <a:ext cx="7570787" cy="9445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Getting Acquainted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Name</a:t>
            </a:r>
          </a:p>
          <a:p>
            <a:r>
              <a:rPr lang="en-US" dirty="0" smtClean="0"/>
              <a:t>Unit Affiliation</a:t>
            </a:r>
          </a:p>
          <a:p>
            <a:r>
              <a:rPr lang="en-US" dirty="0" smtClean="0"/>
              <a:t>Role in Organization</a:t>
            </a:r>
          </a:p>
          <a:p>
            <a:r>
              <a:rPr lang="en-US" dirty="0" smtClean="0"/>
              <a:t>Experience as a Trainer</a:t>
            </a:r>
          </a:p>
          <a:p>
            <a:r>
              <a:rPr lang="en-US" dirty="0" smtClean="0"/>
              <a:t>Your Expectations</a:t>
            </a:r>
          </a:p>
          <a:p>
            <a:r>
              <a:rPr lang="en-US" dirty="0" smtClean="0"/>
              <a:t>Instructor Expectations (Participate!)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4</a:t>
            </a:fld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Subject of the presentation</a:t>
            </a:r>
          </a:p>
          <a:p>
            <a:r>
              <a:rPr lang="en-US"/>
              <a:t>How presentation will benefit audience</a:t>
            </a:r>
          </a:p>
          <a:p>
            <a:r>
              <a:rPr lang="en-US"/>
              <a:t>Presenter’s level of expertise in this subject</a:t>
            </a:r>
          </a:p>
          <a:p>
            <a:r>
              <a:rPr lang="en-US"/>
              <a:t>Tip: Click and scroll in the notes pane below to see more instructions or to add your own speaker notes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Training Outline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9263"/>
            <a:ext cx="8229600" cy="4300537"/>
          </a:xfrm>
        </p:spPr>
        <p:txBody>
          <a:bodyPr/>
          <a:lstStyle/>
          <a:p>
            <a:r>
              <a:rPr lang="en-US"/>
              <a:t>Lesson 1: Name</a:t>
            </a:r>
          </a:p>
          <a:p>
            <a:pPr lvl="1"/>
            <a:r>
              <a:rPr lang="en-US"/>
              <a:t>Provide brief description, if desired</a:t>
            </a:r>
          </a:p>
          <a:p>
            <a:r>
              <a:rPr lang="en-US"/>
              <a:t>Lesson 2: Name</a:t>
            </a:r>
          </a:p>
          <a:p>
            <a:pPr lvl="1"/>
            <a:r>
              <a:rPr lang="en-US"/>
              <a:t>Provide brief description, if desired</a:t>
            </a:r>
          </a:p>
          <a:p>
            <a:r>
              <a:rPr lang="en-US"/>
              <a:t>Lesson 3: Name</a:t>
            </a:r>
          </a:p>
          <a:p>
            <a:pPr lvl="1"/>
            <a:r>
              <a:rPr lang="en-US"/>
              <a:t>Provide brief description, if desired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Schedule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1447800"/>
          <a:ext cx="7315200" cy="453426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953000"/>
                <a:gridCol w="2362200"/>
              </a:tblGrid>
              <a:tr h="566783">
                <a:tc>
                  <a:txBody>
                    <a:bodyPr/>
                    <a:lstStyle/>
                    <a:p>
                      <a:r>
                        <a:rPr lang="en-US" dirty="0" smtClean="0"/>
                        <a:t>Module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/>
                </a:tc>
              </a:tr>
              <a:tr h="566783">
                <a:tc>
                  <a:txBody>
                    <a:bodyPr/>
                    <a:lstStyle/>
                    <a:p>
                      <a:r>
                        <a:rPr lang="en-US" dirty="0" smtClean="0"/>
                        <a:t>I.  Introduction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 minutes</a:t>
                      </a:r>
                      <a:endParaRPr lang="en-US" dirty="0"/>
                    </a:p>
                  </a:txBody>
                  <a:tcPr/>
                </a:tc>
              </a:tr>
              <a:tr h="566783">
                <a:tc>
                  <a:txBody>
                    <a:bodyPr/>
                    <a:lstStyle/>
                    <a:p>
                      <a:r>
                        <a:rPr lang="en-US" dirty="0" smtClean="0"/>
                        <a:t>II.</a:t>
                      </a:r>
                      <a:r>
                        <a:rPr lang="en-US" baseline="0" dirty="0" smtClean="0"/>
                        <a:t>  Topic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 minutes</a:t>
                      </a:r>
                      <a:endParaRPr lang="en-US" dirty="0"/>
                    </a:p>
                  </a:txBody>
                  <a:tcPr/>
                </a:tc>
              </a:tr>
              <a:tr h="566783">
                <a:tc>
                  <a:txBody>
                    <a:bodyPr/>
                    <a:lstStyle/>
                    <a:p>
                      <a:r>
                        <a:rPr lang="en-US" dirty="0" smtClean="0"/>
                        <a:t>III. Topic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 minutes</a:t>
                      </a:r>
                      <a:endParaRPr lang="en-US" dirty="0"/>
                    </a:p>
                  </a:txBody>
                  <a:tcPr/>
                </a:tc>
              </a:tr>
              <a:tr h="566783">
                <a:tc>
                  <a:txBody>
                    <a:bodyPr/>
                    <a:lstStyle/>
                    <a:p>
                      <a:r>
                        <a:rPr lang="en-US" dirty="0" smtClean="0"/>
                        <a:t>Break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 minutes</a:t>
                      </a:r>
                      <a:endParaRPr lang="en-US" dirty="0"/>
                    </a:p>
                  </a:txBody>
                  <a:tcPr/>
                </a:tc>
              </a:tr>
              <a:tr h="566783">
                <a:tc>
                  <a:txBody>
                    <a:bodyPr/>
                    <a:lstStyle/>
                    <a:p>
                      <a:r>
                        <a:rPr lang="en-US" dirty="0" smtClean="0"/>
                        <a:t>IV.  Topic 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 minutes</a:t>
                      </a:r>
                      <a:endParaRPr lang="en-US" dirty="0"/>
                    </a:p>
                  </a:txBody>
                  <a:tcPr/>
                </a:tc>
              </a:tr>
              <a:tr h="566783">
                <a:tc>
                  <a:txBody>
                    <a:bodyPr/>
                    <a:lstStyle/>
                    <a:p>
                      <a:r>
                        <a:rPr lang="en-US" dirty="0" smtClean="0"/>
                        <a:t>V.  Topic 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 minutes</a:t>
                      </a:r>
                      <a:endParaRPr lang="en-US" dirty="0"/>
                    </a:p>
                  </a:txBody>
                  <a:tcPr/>
                </a:tc>
              </a:tr>
              <a:tr h="566783">
                <a:tc>
                  <a:txBody>
                    <a:bodyPr/>
                    <a:lstStyle/>
                    <a:p>
                      <a:r>
                        <a:rPr lang="en-US" dirty="0" smtClean="0"/>
                        <a:t>VI.  Wrap-Up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 minutes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7</a:t>
            </a:fld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 bwMode="auto">
          <a:xfrm>
            <a:off x="457200" y="533400"/>
            <a:ext cx="7570787" cy="9445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Course Materials</a:t>
            </a:r>
          </a:p>
        </p:txBody>
      </p:sp>
      <p:sp>
        <p:nvSpPr>
          <p:cNvPr id="9219" name="Text Placeholder 2"/>
          <p:cNvSpPr>
            <a:spLocks noGrp="1"/>
          </p:cNvSpPr>
          <p:nvPr>
            <p:ph type="body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Name Card</a:t>
            </a:r>
          </a:p>
          <a:p>
            <a:r>
              <a:rPr lang="en-US" smtClean="0"/>
              <a:t>Participant Manual</a:t>
            </a:r>
          </a:p>
          <a:p>
            <a:r>
              <a:rPr lang="en-US" smtClean="0"/>
              <a:t>Reference Materials</a:t>
            </a:r>
          </a:p>
          <a:p>
            <a:r>
              <a:rPr lang="en-US" smtClean="0"/>
              <a:t>Course Evaluation</a:t>
            </a:r>
          </a:p>
        </p:txBody>
      </p:sp>
      <p:pic>
        <p:nvPicPr>
          <p:cNvPr id="1027" name="Picture 3" descr="C:\Documents and Settings\memn\Local Settings\Temporary Internet Files\Content.IE5\H3W1JH0Q\MPj0439394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1752600"/>
            <a:ext cx="2563978" cy="384048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8</a:t>
            </a:fld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Lesson 1: Objectives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List the intended outcomes for this training session</a:t>
            </a:r>
          </a:p>
          <a:p>
            <a:r>
              <a:rPr lang="en-US"/>
              <a:t>Each objective should be concise, should contain a verb, and should have a measurable result</a:t>
            </a:r>
          </a:p>
          <a:p>
            <a:r>
              <a:rPr lang="en-US"/>
              <a:t>Tip: Click and scroll in the notes pane below to see examples, or to add your own speaker notes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I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UI_Theme</Template>
  <TotalTime>7</TotalTime>
  <Words>634</Words>
  <Application>Microsoft PowerPoint</Application>
  <PresentationFormat>On-screen Show (4:3)</PresentationFormat>
  <Paragraphs>108</Paragraphs>
  <Slides>19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UI_Theme</vt:lpstr>
      <vt:lpstr>Title of Training Presentation</vt:lpstr>
      <vt:lpstr>Welcome</vt:lpstr>
      <vt:lpstr>Logistics</vt:lpstr>
      <vt:lpstr>Getting Acquainted</vt:lpstr>
      <vt:lpstr>Introduction</vt:lpstr>
      <vt:lpstr>Training Outline</vt:lpstr>
      <vt:lpstr>Course Schedule</vt:lpstr>
      <vt:lpstr>Course Materials</vt:lpstr>
      <vt:lpstr>Lesson 1: Objectives</vt:lpstr>
      <vt:lpstr>Lesson 1: Content</vt:lpstr>
      <vt:lpstr>Lesson 1: Wrap Up</vt:lpstr>
      <vt:lpstr>Lesson 2: Objectives</vt:lpstr>
      <vt:lpstr>Lesson 2: Content</vt:lpstr>
      <vt:lpstr>Lesson 2: Wrap Up</vt:lpstr>
      <vt:lpstr>Lesson 3: Objectives</vt:lpstr>
      <vt:lpstr>Lesson 3: Content</vt:lpstr>
      <vt:lpstr>Lesson 3: Wrap Up</vt:lpstr>
      <vt:lpstr>Summary of Training</vt:lpstr>
      <vt:lpstr>Assessment &amp; Evaluation</vt:lpstr>
    </vt:vector>
  </TitlesOfParts>
  <Company>UOFPP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Training Presentation</dc:title>
  <dc:creator>Mary Nelson</dc:creator>
  <cp:lastModifiedBy>wkstahl</cp:lastModifiedBy>
  <cp:revision>4</cp:revision>
  <dcterms:created xsi:type="dcterms:W3CDTF">2004-05-27T19:51:45Z</dcterms:created>
  <dcterms:modified xsi:type="dcterms:W3CDTF">2009-04-02T18:07:42Z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TC060888081033</vt:lpwstr>
  </property>
</Properties>
</file>